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3"/>
  </p:notesMasterIdLst>
  <p:sldIdLst>
    <p:sldId id="1799" r:id="rId2"/>
    <p:sldId id="1839" r:id="rId3"/>
    <p:sldId id="1840" r:id="rId4"/>
    <p:sldId id="1841" r:id="rId5"/>
    <p:sldId id="1842" r:id="rId6"/>
    <p:sldId id="1843" r:id="rId7"/>
    <p:sldId id="1844" r:id="rId8"/>
    <p:sldId id="1845" r:id="rId9"/>
    <p:sldId id="1846" r:id="rId10"/>
    <p:sldId id="1847" r:id="rId11"/>
    <p:sldId id="1848" r:id="rId12"/>
    <p:sldId id="1401" r:id="rId13"/>
    <p:sldId id="1800" r:id="rId14"/>
    <p:sldId id="1773" r:id="rId15"/>
    <p:sldId id="1801" r:id="rId16"/>
    <p:sldId id="1849" r:id="rId17"/>
    <p:sldId id="1802" r:id="rId18"/>
    <p:sldId id="1850" r:id="rId19"/>
    <p:sldId id="1851" r:id="rId20"/>
    <p:sldId id="1774" r:id="rId21"/>
    <p:sldId id="1852" r:id="rId22"/>
    <p:sldId id="1775" r:id="rId23"/>
    <p:sldId id="1853" r:id="rId24"/>
    <p:sldId id="1854" r:id="rId25"/>
    <p:sldId id="1855" r:id="rId26"/>
    <p:sldId id="1776" r:id="rId27"/>
    <p:sldId id="1856" r:id="rId28"/>
    <p:sldId id="1778" r:id="rId29"/>
    <p:sldId id="1828" r:id="rId30"/>
    <p:sldId id="1784" r:id="rId31"/>
    <p:sldId id="1857" r:id="rId32"/>
    <p:sldId id="1830" r:id="rId33"/>
    <p:sldId id="1831" r:id="rId34"/>
    <p:sldId id="1804" r:id="rId35"/>
    <p:sldId id="1858" r:id="rId36"/>
    <p:sldId id="1859" r:id="rId37"/>
    <p:sldId id="1860" r:id="rId38"/>
    <p:sldId id="1805" r:id="rId39"/>
    <p:sldId id="1832" r:id="rId40"/>
    <p:sldId id="1833" r:id="rId41"/>
    <p:sldId id="1806" r:id="rId42"/>
    <p:sldId id="1818" r:id="rId43"/>
    <p:sldId id="1834" r:id="rId44"/>
    <p:sldId id="1820" r:id="rId45"/>
    <p:sldId id="1821" r:id="rId46"/>
    <p:sldId id="1822" r:id="rId47"/>
    <p:sldId id="1836" r:id="rId48"/>
    <p:sldId id="1837" r:id="rId49"/>
    <p:sldId id="1861" r:id="rId50"/>
    <p:sldId id="1862" r:id="rId51"/>
    <p:sldId id="1829" r:id="rId5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A262109-E87B-44C2-B290-E284443A6960}" v="9" dt="2024-04-12T16:24:38.153"/>
    <p1510:client id="{CE4191D1-FBBF-4298-892A-971ACCE76CA6}" v="599" dt="2024-04-12T15:37:31.310"/>
    <p1510:client id="{CE560EC4-9A98-48E2-A7A7-20042D0251F5}" v="104" dt="2024-04-12T14:33:41.37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87" autoAdjust="0"/>
    <p:restoredTop sz="93969" autoAdjust="0"/>
  </p:normalViewPr>
  <p:slideViewPr>
    <p:cSldViewPr snapToGrid="0" snapToObjects="1">
      <p:cViewPr varScale="1">
        <p:scale>
          <a:sx n="59" d="100"/>
          <a:sy n="59" d="100"/>
        </p:scale>
        <p:origin x="1060" y="52"/>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microsoft.com/office/2015/10/relationships/revisionInfo" Target="revisionInfo.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285994-54C3-6341-A23C-CB5D47131F8A}" type="datetimeFigureOut">
              <a:rPr lang="en-US" smtClean="0"/>
              <a:t>8/9/2024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9C90CB-7686-744B-96D9-422CFC7D4FA6}" type="slidenum">
              <a:rPr lang="en-US" smtClean="0"/>
              <a:t>‹#›</a:t>
            </a:fld>
            <a:endParaRPr lang="en-US"/>
          </a:p>
        </p:txBody>
      </p:sp>
    </p:spTree>
    <p:extLst>
      <p:ext uri="{BB962C8B-B14F-4D97-AF65-F5344CB8AC3E}">
        <p14:creationId xmlns:p14="http://schemas.microsoft.com/office/powerpoint/2010/main" val="225165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a:t>
            </a:fld>
            <a:endParaRPr lang="en-US"/>
          </a:p>
        </p:txBody>
      </p:sp>
    </p:spTree>
    <p:extLst>
      <p:ext uri="{BB962C8B-B14F-4D97-AF65-F5344CB8AC3E}">
        <p14:creationId xmlns:p14="http://schemas.microsoft.com/office/powerpoint/2010/main" val="16165814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10</a:t>
            </a:fld>
            <a:endParaRPr lang="en-US"/>
          </a:p>
        </p:txBody>
      </p:sp>
    </p:spTree>
    <p:extLst>
      <p:ext uri="{BB962C8B-B14F-4D97-AF65-F5344CB8AC3E}">
        <p14:creationId xmlns:p14="http://schemas.microsoft.com/office/powerpoint/2010/main" val="2929541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11</a:t>
            </a:fld>
            <a:endParaRPr lang="en-US"/>
          </a:p>
        </p:txBody>
      </p:sp>
    </p:spTree>
    <p:extLst>
      <p:ext uri="{BB962C8B-B14F-4D97-AF65-F5344CB8AC3E}">
        <p14:creationId xmlns:p14="http://schemas.microsoft.com/office/powerpoint/2010/main" val="25946335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12</a:t>
            </a:fld>
            <a:endParaRPr lang="en-US"/>
          </a:p>
        </p:txBody>
      </p:sp>
    </p:spTree>
    <p:extLst>
      <p:ext uri="{BB962C8B-B14F-4D97-AF65-F5344CB8AC3E}">
        <p14:creationId xmlns:p14="http://schemas.microsoft.com/office/powerpoint/2010/main" val="13031502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13</a:t>
            </a:fld>
            <a:endParaRPr lang="en-US"/>
          </a:p>
        </p:txBody>
      </p:sp>
    </p:spTree>
    <p:extLst>
      <p:ext uri="{BB962C8B-B14F-4D97-AF65-F5344CB8AC3E}">
        <p14:creationId xmlns:p14="http://schemas.microsoft.com/office/powerpoint/2010/main" val="19756492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14</a:t>
            </a:fld>
            <a:endParaRPr lang="en-US"/>
          </a:p>
        </p:txBody>
      </p:sp>
    </p:spTree>
    <p:extLst>
      <p:ext uri="{BB962C8B-B14F-4D97-AF65-F5344CB8AC3E}">
        <p14:creationId xmlns:p14="http://schemas.microsoft.com/office/powerpoint/2010/main" val="15999488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15</a:t>
            </a:fld>
            <a:endParaRPr lang="en-US"/>
          </a:p>
        </p:txBody>
      </p:sp>
    </p:spTree>
    <p:extLst>
      <p:ext uri="{BB962C8B-B14F-4D97-AF65-F5344CB8AC3E}">
        <p14:creationId xmlns:p14="http://schemas.microsoft.com/office/powerpoint/2010/main" val="31547818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16</a:t>
            </a:fld>
            <a:endParaRPr lang="en-US"/>
          </a:p>
        </p:txBody>
      </p:sp>
    </p:spTree>
    <p:extLst>
      <p:ext uri="{BB962C8B-B14F-4D97-AF65-F5344CB8AC3E}">
        <p14:creationId xmlns:p14="http://schemas.microsoft.com/office/powerpoint/2010/main" val="20286449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17</a:t>
            </a:fld>
            <a:endParaRPr lang="en-US"/>
          </a:p>
        </p:txBody>
      </p:sp>
    </p:spTree>
    <p:extLst>
      <p:ext uri="{BB962C8B-B14F-4D97-AF65-F5344CB8AC3E}">
        <p14:creationId xmlns:p14="http://schemas.microsoft.com/office/powerpoint/2010/main" val="29551895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18</a:t>
            </a:fld>
            <a:endParaRPr lang="en-US"/>
          </a:p>
        </p:txBody>
      </p:sp>
    </p:spTree>
    <p:extLst>
      <p:ext uri="{BB962C8B-B14F-4D97-AF65-F5344CB8AC3E}">
        <p14:creationId xmlns:p14="http://schemas.microsoft.com/office/powerpoint/2010/main" val="21926158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19</a:t>
            </a:fld>
            <a:endParaRPr lang="en-US"/>
          </a:p>
        </p:txBody>
      </p:sp>
    </p:spTree>
    <p:extLst>
      <p:ext uri="{BB962C8B-B14F-4D97-AF65-F5344CB8AC3E}">
        <p14:creationId xmlns:p14="http://schemas.microsoft.com/office/powerpoint/2010/main" val="26516417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a:t>
            </a:fld>
            <a:endParaRPr lang="en-US"/>
          </a:p>
        </p:txBody>
      </p:sp>
    </p:spTree>
    <p:extLst>
      <p:ext uri="{BB962C8B-B14F-4D97-AF65-F5344CB8AC3E}">
        <p14:creationId xmlns:p14="http://schemas.microsoft.com/office/powerpoint/2010/main" val="1965550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20</a:t>
            </a:fld>
            <a:endParaRPr lang="en-US"/>
          </a:p>
        </p:txBody>
      </p:sp>
    </p:spTree>
    <p:extLst>
      <p:ext uri="{BB962C8B-B14F-4D97-AF65-F5344CB8AC3E}">
        <p14:creationId xmlns:p14="http://schemas.microsoft.com/office/powerpoint/2010/main" val="30332784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21</a:t>
            </a:fld>
            <a:endParaRPr lang="en-US"/>
          </a:p>
        </p:txBody>
      </p:sp>
    </p:spTree>
    <p:extLst>
      <p:ext uri="{BB962C8B-B14F-4D97-AF65-F5344CB8AC3E}">
        <p14:creationId xmlns:p14="http://schemas.microsoft.com/office/powerpoint/2010/main" val="5084513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22</a:t>
            </a:fld>
            <a:endParaRPr lang="en-US"/>
          </a:p>
        </p:txBody>
      </p:sp>
    </p:spTree>
    <p:extLst>
      <p:ext uri="{BB962C8B-B14F-4D97-AF65-F5344CB8AC3E}">
        <p14:creationId xmlns:p14="http://schemas.microsoft.com/office/powerpoint/2010/main" val="130239858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23</a:t>
            </a:fld>
            <a:endParaRPr lang="en-US"/>
          </a:p>
        </p:txBody>
      </p:sp>
    </p:spTree>
    <p:extLst>
      <p:ext uri="{BB962C8B-B14F-4D97-AF65-F5344CB8AC3E}">
        <p14:creationId xmlns:p14="http://schemas.microsoft.com/office/powerpoint/2010/main" val="252446731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24</a:t>
            </a:fld>
            <a:endParaRPr lang="en-US"/>
          </a:p>
        </p:txBody>
      </p:sp>
    </p:spTree>
    <p:extLst>
      <p:ext uri="{BB962C8B-B14F-4D97-AF65-F5344CB8AC3E}">
        <p14:creationId xmlns:p14="http://schemas.microsoft.com/office/powerpoint/2010/main" val="141903989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25</a:t>
            </a:fld>
            <a:endParaRPr lang="en-US"/>
          </a:p>
        </p:txBody>
      </p:sp>
    </p:spTree>
    <p:extLst>
      <p:ext uri="{BB962C8B-B14F-4D97-AF65-F5344CB8AC3E}">
        <p14:creationId xmlns:p14="http://schemas.microsoft.com/office/powerpoint/2010/main" val="43985111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26</a:t>
            </a:fld>
            <a:endParaRPr lang="en-US"/>
          </a:p>
        </p:txBody>
      </p:sp>
    </p:spTree>
    <p:extLst>
      <p:ext uri="{BB962C8B-B14F-4D97-AF65-F5344CB8AC3E}">
        <p14:creationId xmlns:p14="http://schemas.microsoft.com/office/powerpoint/2010/main" val="331193025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27</a:t>
            </a:fld>
            <a:endParaRPr lang="en-US"/>
          </a:p>
        </p:txBody>
      </p:sp>
    </p:spTree>
    <p:extLst>
      <p:ext uri="{BB962C8B-B14F-4D97-AF65-F5344CB8AC3E}">
        <p14:creationId xmlns:p14="http://schemas.microsoft.com/office/powerpoint/2010/main" val="280109426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28</a:t>
            </a:fld>
            <a:endParaRPr lang="en-US"/>
          </a:p>
        </p:txBody>
      </p:sp>
    </p:spTree>
    <p:extLst>
      <p:ext uri="{BB962C8B-B14F-4D97-AF65-F5344CB8AC3E}">
        <p14:creationId xmlns:p14="http://schemas.microsoft.com/office/powerpoint/2010/main" val="148809051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29</a:t>
            </a:fld>
            <a:endParaRPr lang="en-US"/>
          </a:p>
        </p:txBody>
      </p:sp>
    </p:spTree>
    <p:extLst>
      <p:ext uri="{BB962C8B-B14F-4D97-AF65-F5344CB8AC3E}">
        <p14:creationId xmlns:p14="http://schemas.microsoft.com/office/powerpoint/2010/main" val="1571652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a:t>
            </a:fld>
            <a:endParaRPr lang="en-US"/>
          </a:p>
        </p:txBody>
      </p:sp>
    </p:spTree>
    <p:extLst>
      <p:ext uri="{BB962C8B-B14F-4D97-AF65-F5344CB8AC3E}">
        <p14:creationId xmlns:p14="http://schemas.microsoft.com/office/powerpoint/2010/main" val="108463822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30</a:t>
            </a:fld>
            <a:endParaRPr lang="en-US"/>
          </a:p>
        </p:txBody>
      </p:sp>
    </p:spTree>
    <p:extLst>
      <p:ext uri="{BB962C8B-B14F-4D97-AF65-F5344CB8AC3E}">
        <p14:creationId xmlns:p14="http://schemas.microsoft.com/office/powerpoint/2010/main" val="307080222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31</a:t>
            </a:fld>
            <a:endParaRPr lang="en-US"/>
          </a:p>
        </p:txBody>
      </p:sp>
    </p:spTree>
    <p:extLst>
      <p:ext uri="{BB962C8B-B14F-4D97-AF65-F5344CB8AC3E}">
        <p14:creationId xmlns:p14="http://schemas.microsoft.com/office/powerpoint/2010/main" val="162561495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32</a:t>
            </a:fld>
            <a:endParaRPr lang="en-US"/>
          </a:p>
        </p:txBody>
      </p:sp>
    </p:spTree>
    <p:extLst>
      <p:ext uri="{BB962C8B-B14F-4D97-AF65-F5344CB8AC3E}">
        <p14:creationId xmlns:p14="http://schemas.microsoft.com/office/powerpoint/2010/main" val="150369196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33</a:t>
            </a:fld>
            <a:endParaRPr lang="en-US"/>
          </a:p>
        </p:txBody>
      </p:sp>
    </p:spTree>
    <p:extLst>
      <p:ext uri="{BB962C8B-B14F-4D97-AF65-F5344CB8AC3E}">
        <p14:creationId xmlns:p14="http://schemas.microsoft.com/office/powerpoint/2010/main" val="37404016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34</a:t>
            </a:fld>
            <a:endParaRPr lang="en-US"/>
          </a:p>
        </p:txBody>
      </p:sp>
    </p:spTree>
    <p:extLst>
      <p:ext uri="{BB962C8B-B14F-4D97-AF65-F5344CB8AC3E}">
        <p14:creationId xmlns:p14="http://schemas.microsoft.com/office/powerpoint/2010/main" val="127259240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35</a:t>
            </a:fld>
            <a:endParaRPr lang="en-US"/>
          </a:p>
        </p:txBody>
      </p:sp>
    </p:spTree>
    <p:extLst>
      <p:ext uri="{BB962C8B-B14F-4D97-AF65-F5344CB8AC3E}">
        <p14:creationId xmlns:p14="http://schemas.microsoft.com/office/powerpoint/2010/main" val="178481425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36</a:t>
            </a:fld>
            <a:endParaRPr lang="en-US"/>
          </a:p>
        </p:txBody>
      </p:sp>
    </p:spTree>
    <p:extLst>
      <p:ext uri="{BB962C8B-B14F-4D97-AF65-F5344CB8AC3E}">
        <p14:creationId xmlns:p14="http://schemas.microsoft.com/office/powerpoint/2010/main" val="415544348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37</a:t>
            </a:fld>
            <a:endParaRPr lang="en-US"/>
          </a:p>
        </p:txBody>
      </p:sp>
    </p:spTree>
    <p:extLst>
      <p:ext uri="{BB962C8B-B14F-4D97-AF65-F5344CB8AC3E}">
        <p14:creationId xmlns:p14="http://schemas.microsoft.com/office/powerpoint/2010/main" val="137864406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38</a:t>
            </a:fld>
            <a:endParaRPr lang="en-US"/>
          </a:p>
        </p:txBody>
      </p:sp>
    </p:spTree>
    <p:extLst>
      <p:ext uri="{BB962C8B-B14F-4D97-AF65-F5344CB8AC3E}">
        <p14:creationId xmlns:p14="http://schemas.microsoft.com/office/powerpoint/2010/main" val="177810756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39</a:t>
            </a:fld>
            <a:endParaRPr lang="en-US"/>
          </a:p>
        </p:txBody>
      </p:sp>
    </p:spTree>
    <p:extLst>
      <p:ext uri="{BB962C8B-B14F-4D97-AF65-F5344CB8AC3E}">
        <p14:creationId xmlns:p14="http://schemas.microsoft.com/office/powerpoint/2010/main" val="8358241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a:t>
            </a:fld>
            <a:endParaRPr lang="en-US"/>
          </a:p>
        </p:txBody>
      </p:sp>
    </p:spTree>
    <p:extLst>
      <p:ext uri="{BB962C8B-B14F-4D97-AF65-F5344CB8AC3E}">
        <p14:creationId xmlns:p14="http://schemas.microsoft.com/office/powerpoint/2010/main" val="217690177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40</a:t>
            </a:fld>
            <a:endParaRPr lang="en-US"/>
          </a:p>
        </p:txBody>
      </p:sp>
    </p:spTree>
    <p:extLst>
      <p:ext uri="{BB962C8B-B14F-4D97-AF65-F5344CB8AC3E}">
        <p14:creationId xmlns:p14="http://schemas.microsoft.com/office/powerpoint/2010/main" val="186149324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41</a:t>
            </a:fld>
            <a:endParaRPr lang="en-US"/>
          </a:p>
        </p:txBody>
      </p:sp>
    </p:spTree>
    <p:extLst>
      <p:ext uri="{BB962C8B-B14F-4D97-AF65-F5344CB8AC3E}">
        <p14:creationId xmlns:p14="http://schemas.microsoft.com/office/powerpoint/2010/main" val="374206030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42</a:t>
            </a:fld>
            <a:endParaRPr lang="en-US"/>
          </a:p>
        </p:txBody>
      </p:sp>
    </p:spTree>
    <p:extLst>
      <p:ext uri="{BB962C8B-B14F-4D97-AF65-F5344CB8AC3E}">
        <p14:creationId xmlns:p14="http://schemas.microsoft.com/office/powerpoint/2010/main" val="68504932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43</a:t>
            </a:fld>
            <a:endParaRPr lang="en-US"/>
          </a:p>
        </p:txBody>
      </p:sp>
    </p:spTree>
    <p:extLst>
      <p:ext uri="{BB962C8B-B14F-4D97-AF65-F5344CB8AC3E}">
        <p14:creationId xmlns:p14="http://schemas.microsoft.com/office/powerpoint/2010/main" val="327566050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44</a:t>
            </a:fld>
            <a:endParaRPr lang="en-US"/>
          </a:p>
        </p:txBody>
      </p:sp>
    </p:spTree>
    <p:extLst>
      <p:ext uri="{BB962C8B-B14F-4D97-AF65-F5344CB8AC3E}">
        <p14:creationId xmlns:p14="http://schemas.microsoft.com/office/powerpoint/2010/main" val="34702342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45</a:t>
            </a:fld>
            <a:endParaRPr lang="en-US"/>
          </a:p>
        </p:txBody>
      </p:sp>
    </p:spTree>
    <p:extLst>
      <p:ext uri="{BB962C8B-B14F-4D97-AF65-F5344CB8AC3E}">
        <p14:creationId xmlns:p14="http://schemas.microsoft.com/office/powerpoint/2010/main" val="233974211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46</a:t>
            </a:fld>
            <a:endParaRPr lang="en-US"/>
          </a:p>
        </p:txBody>
      </p:sp>
    </p:spTree>
    <p:extLst>
      <p:ext uri="{BB962C8B-B14F-4D97-AF65-F5344CB8AC3E}">
        <p14:creationId xmlns:p14="http://schemas.microsoft.com/office/powerpoint/2010/main" val="261180219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47</a:t>
            </a:fld>
            <a:endParaRPr lang="en-US"/>
          </a:p>
        </p:txBody>
      </p:sp>
    </p:spTree>
    <p:extLst>
      <p:ext uri="{BB962C8B-B14F-4D97-AF65-F5344CB8AC3E}">
        <p14:creationId xmlns:p14="http://schemas.microsoft.com/office/powerpoint/2010/main" val="320974000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48</a:t>
            </a:fld>
            <a:endParaRPr lang="en-US"/>
          </a:p>
        </p:txBody>
      </p:sp>
    </p:spTree>
    <p:extLst>
      <p:ext uri="{BB962C8B-B14F-4D97-AF65-F5344CB8AC3E}">
        <p14:creationId xmlns:p14="http://schemas.microsoft.com/office/powerpoint/2010/main" val="314505340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49</a:t>
            </a:fld>
            <a:endParaRPr lang="en-US"/>
          </a:p>
        </p:txBody>
      </p:sp>
    </p:spTree>
    <p:extLst>
      <p:ext uri="{BB962C8B-B14F-4D97-AF65-F5344CB8AC3E}">
        <p14:creationId xmlns:p14="http://schemas.microsoft.com/office/powerpoint/2010/main" val="1252145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5</a:t>
            </a:fld>
            <a:endParaRPr lang="en-US"/>
          </a:p>
        </p:txBody>
      </p:sp>
    </p:spTree>
    <p:extLst>
      <p:ext uri="{BB962C8B-B14F-4D97-AF65-F5344CB8AC3E}">
        <p14:creationId xmlns:p14="http://schemas.microsoft.com/office/powerpoint/2010/main" val="385189964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50</a:t>
            </a:fld>
            <a:endParaRPr lang="en-US"/>
          </a:p>
        </p:txBody>
      </p:sp>
    </p:spTree>
    <p:extLst>
      <p:ext uri="{BB962C8B-B14F-4D97-AF65-F5344CB8AC3E}">
        <p14:creationId xmlns:p14="http://schemas.microsoft.com/office/powerpoint/2010/main" val="364511300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51</a:t>
            </a:fld>
            <a:endParaRPr lang="en-US"/>
          </a:p>
        </p:txBody>
      </p:sp>
    </p:spTree>
    <p:extLst>
      <p:ext uri="{BB962C8B-B14F-4D97-AF65-F5344CB8AC3E}">
        <p14:creationId xmlns:p14="http://schemas.microsoft.com/office/powerpoint/2010/main" val="37252004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6</a:t>
            </a:fld>
            <a:endParaRPr lang="en-US"/>
          </a:p>
        </p:txBody>
      </p:sp>
    </p:spTree>
    <p:extLst>
      <p:ext uri="{BB962C8B-B14F-4D97-AF65-F5344CB8AC3E}">
        <p14:creationId xmlns:p14="http://schemas.microsoft.com/office/powerpoint/2010/main" val="16383906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7</a:t>
            </a:fld>
            <a:endParaRPr lang="en-US"/>
          </a:p>
        </p:txBody>
      </p:sp>
    </p:spTree>
    <p:extLst>
      <p:ext uri="{BB962C8B-B14F-4D97-AF65-F5344CB8AC3E}">
        <p14:creationId xmlns:p14="http://schemas.microsoft.com/office/powerpoint/2010/main" val="5262299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8</a:t>
            </a:fld>
            <a:endParaRPr lang="en-US"/>
          </a:p>
        </p:txBody>
      </p:sp>
    </p:spTree>
    <p:extLst>
      <p:ext uri="{BB962C8B-B14F-4D97-AF65-F5344CB8AC3E}">
        <p14:creationId xmlns:p14="http://schemas.microsoft.com/office/powerpoint/2010/main" val="13895519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9</a:t>
            </a:fld>
            <a:endParaRPr lang="en-US"/>
          </a:p>
        </p:txBody>
      </p:sp>
    </p:spTree>
    <p:extLst>
      <p:ext uri="{BB962C8B-B14F-4D97-AF65-F5344CB8AC3E}">
        <p14:creationId xmlns:p14="http://schemas.microsoft.com/office/powerpoint/2010/main" val="13645860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8F16D-558C-7447-9B17-E10F0814440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73BDF91-8AB4-2943-AE28-20D3CD7690E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9412AA0-0985-BE4B-9BCE-C3586233F5B4}"/>
              </a:ext>
            </a:extLst>
          </p:cNvPr>
          <p:cNvSpPr>
            <a:spLocks noGrp="1"/>
          </p:cNvSpPr>
          <p:nvPr>
            <p:ph type="dt" sz="half" idx="10"/>
          </p:nvPr>
        </p:nvSpPr>
        <p:spPr/>
        <p:txBody>
          <a:bodyPr/>
          <a:lstStyle/>
          <a:p>
            <a:fld id="{0A3781E1-7499-2143-B948-C54C8C2DEDD3}" type="datetimeFigureOut">
              <a:rPr lang="en-US" smtClean="0"/>
              <a:t>8/9/2024</a:t>
            </a:fld>
            <a:endParaRPr lang="en-US"/>
          </a:p>
        </p:txBody>
      </p:sp>
      <p:sp>
        <p:nvSpPr>
          <p:cNvPr id="5" name="Footer Placeholder 4">
            <a:extLst>
              <a:ext uri="{FF2B5EF4-FFF2-40B4-BE49-F238E27FC236}">
                <a16:creationId xmlns:a16="http://schemas.microsoft.com/office/drawing/2014/main" id="{ADD1646D-80D1-D941-A552-37BF9C0225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0B43AE-4FC6-6D45-A518-2364381B2B3D}"/>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902653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90FA6-D9C9-A54A-8EDC-A055E0860CC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480D2B3-CB43-6948-B4F5-A66BD73F0BF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A6C830-CFE8-A148-9A4D-00597AC4EC3C}"/>
              </a:ext>
            </a:extLst>
          </p:cNvPr>
          <p:cNvSpPr>
            <a:spLocks noGrp="1"/>
          </p:cNvSpPr>
          <p:nvPr>
            <p:ph type="dt" sz="half" idx="10"/>
          </p:nvPr>
        </p:nvSpPr>
        <p:spPr/>
        <p:txBody>
          <a:bodyPr/>
          <a:lstStyle/>
          <a:p>
            <a:fld id="{0A3781E1-7499-2143-B948-C54C8C2DEDD3}" type="datetimeFigureOut">
              <a:rPr lang="en-US" smtClean="0"/>
              <a:t>8/9/2024</a:t>
            </a:fld>
            <a:endParaRPr lang="en-US"/>
          </a:p>
        </p:txBody>
      </p:sp>
      <p:sp>
        <p:nvSpPr>
          <p:cNvPr id="5" name="Footer Placeholder 4">
            <a:extLst>
              <a:ext uri="{FF2B5EF4-FFF2-40B4-BE49-F238E27FC236}">
                <a16:creationId xmlns:a16="http://schemas.microsoft.com/office/drawing/2014/main" id="{B3933A38-EE88-F745-8F8C-8516C92824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92D6F2-3675-4740-9DFD-96B0FBBA2095}"/>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5471279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C0FC08-3B82-1F43-82D0-91ADD4875A9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A04C463-B854-CE4E-8174-E3DCA03B115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191FA1B-6EE7-1D4E-B406-9D8638E831B2}"/>
              </a:ext>
            </a:extLst>
          </p:cNvPr>
          <p:cNvSpPr>
            <a:spLocks noGrp="1"/>
          </p:cNvSpPr>
          <p:nvPr>
            <p:ph type="dt" sz="half" idx="10"/>
          </p:nvPr>
        </p:nvSpPr>
        <p:spPr/>
        <p:txBody>
          <a:bodyPr/>
          <a:lstStyle/>
          <a:p>
            <a:fld id="{0A3781E1-7499-2143-B948-C54C8C2DEDD3}" type="datetimeFigureOut">
              <a:rPr lang="en-US" smtClean="0"/>
              <a:t>8/9/2024</a:t>
            </a:fld>
            <a:endParaRPr lang="en-US"/>
          </a:p>
        </p:txBody>
      </p:sp>
      <p:sp>
        <p:nvSpPr>
          <p:cNvPr id="5" name="Footer Placeholder 4">
            <a:extLst>
              <a:ext uri="{FF2B5EF4-FFF2-40B4-BE49-F238E27FC236}">
                <a16:creationId xmlns:a16="http://schemas.microsoft.com/office/drawing/2014/main" id="{CD1BAAFD-328B-9647-87CD-BE605B1186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622024-F68A-D240-9F96-454C181FD960}"/>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2363986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4273E-7B9C-7B4E-9942-E95B491C51C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40E7F87-0CC1-4742-9CD0-EFC230D1824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336C8D-6AC9-FC41-91C2-875506B18556}"/>
              </a:ext>
            </a:extLst>
          </p:cNvPr>
          <p:cNvSpPr>
            <a:spLocks noGrp="1"/>
          </p:cNvSpPr>
          <p:nvPr>
            <p:ph type="dt" sz="half" idx="10"/>
          </p:nvPr>
        </p:nvSpPr>
        <p:spPr/>
        <p:txBody>
          <a:bodyPr/>
          <a:lstStyle/>
          <a:p>
            <a:fld id="{0A3781E1-7499-2143-B948-C54C8C2DEDD3}" type="datetimeFigureOut">
              <a:rPr lang="en-US" smtClean="0"/>
              <a:t>8/9/2024</a:t>
            </a:fld>
            <a:endParaRPr lang="en-US"/>
          </a:p>
        </p:txBody>
      </p:sp>
      <p:sp>
        <p:nvSpPr>
          <p:cNvPr id="5" name="Footer Placeholder 4">
            <a:extLst>
              <a:ext uri="{FF2B5EF4-FFF2-40B4-BE49-F238E27FC236}">
                <a16:creationId xmlns:a16="http://schemas.microsoft.com/office/drawing/2014/main" id="{0DCE6696-4038-3549-9D42-ED0E4DAB0C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BEA4E7-C682-D049-A5FA-333F7A1CD6C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8214744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4EE03C-6DFE-EC43-ABAF-DD9B896B1DC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F6AA1EC-D4D0-5745-A4A1-DF63F6C2FB4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4DA29E2-2E8B-8047-B24A-67333AE593BC}"/>
              </a:ext>
            </a:extLst>
          </p:cNvPr>
          <p:cNvSpPr>
            <a:spLocks noGrp="1"/>
          </p:cNvSpPr>
          <p:nvPr>
            <p:ph type="dt" sz="half" idx="10"/>
          </p:nvPr>
        </p:nvSpPr>
        <p:spPr/>
        <p:txBody>
          <a:bodyPr/>
          <a:lstStyle/>
          <a:p>
            <a:fld id="{0A3781E1-7499-2143-B948-C54C8C2DEDD3}" type="datetimeFigureOut">
              <a:rPr lang="en-US" smtClean="0"/>
              <a:t>8/9/2024</a:t>
            </a:fld>
            <a:endParaRPr lang="en-US"/>
          </a:p>
        </p:txBody>
      </p:sp>
      <p:sp>
        <p:nvSpPr>
          <p:cNvPr id="5" name="Footer Placeholder 4">
            <a:extLst>
              <a:ext uri="{FF2B5EF4-FFF2-40B4-BE49-F238E27FC236}">
                <a16:creationId xmlns:a16="http://schemas.microsoft.com/office/drawing/2014/main" id="{45D549C4-ED7E-F147-ADD7-92A3B81233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7907C8-3241-124D-A35C-190D10E143BA}"/>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37788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9E498B-74EC-D94C-A4AA-EB1C140F826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AC75A7D-59FC-CB42-ADDF-57D86ED0B7E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D78ACC1-EE82-4441-BF9A-730FD2BE3CD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E3DD5DE-2C29-CD48-9B03-BFE2BD6CD809}"/>
              </a:ext>
            </a:extLst>
          </p:cNvPr>
          <p:cNvSpPr>
            <a:spLocks noGrp="1"/>
          </p:cNvSpPr>
          <p:nvPr>
            <p:ph type="dt" sz="half" idx="10"/>
          </p:nvPr>
        </p:nvSpPr>
        <p:spPr/>
        <p:txBody>
          <a:bodyPr/>
          <a:lstStyle/>
          <a:p>
            <a:fld id="{0A3781E1-7499-2143-B948-C54C8C2DEDD3}" type="datetimeFigureOut">
              <a:rPr lang="en-US" smtClean="0"/>
              <a:t>8/9/2024</a:t>
            </a:fld>
            <a:endParaRPr lang="en-US"/>
          </a:p>
        </p:txBody>
      </p:sp>
      <p:sp>
        <p:nvSpPr>
          <p:cNvPr id="6" name="Footer Placeholder 5">
            <a:extLst>
              <a:ext uri="{FF2B5EF4-FFF2-40B4-BE49-F238E27FC236}">
                <a16:creationId xmlns:a16="http://schemas.microsoft.com/office/drawing/2014/main" id="{227151E5-A4AD-4B4D-9621-89C1A71AEB5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7A74831-B79A-9048-8D80-CF175F976DE1}"/>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9844553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A08CA-7A0D-0A46-AE0A-0ED26427B27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4FFF76C-9676-C845-9671-0FABA361952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10FDF38-41D2-4547-B435-80413EE9D68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FA9AFC-22C4-5247-9AF8-EC8F0BE607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6FF7C2A-491B-E64B-B3AB-9D9E04374DC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23B865C-0582-8143-B3BE-CC4768F93A2E}"/>
              </a:ext>
            </a:extLst>
          </p:cNvPr>
          <p:cNvSpPr>
            <a:spLocks noGrp="1"/>
          </p:cNvSpPr>
          <p:nvPr>
            <p:ph type="dt" sz="half" idx="10"/>
          </p:nvPr>
        </p:nvSpPr>
        <p:spPr/>
        <p:txBody>
          <a:bodyPr/>
          <a:lstStyle/>
          <a:p>
            <a:fld id="{0A3781E1-7499-2143-B948-C54C8C2DEDD3}" type="datetimeFigureOut">
              <a:rPr lang="en-US" smtClean="0"/>
              <a:t>8/9/2024</a:t>
            </a:fld>
            <a:endParaRPr lang="en-US"/>
          </a:p>
        </p:txBody>
      </p:sp>
      <p:sp>
        <p:nvSpPr>
          <p:cNvPr id="8" name="Footer Placeholder 7">
            <a:extLst>
              <a:ext uri="{FF2B5EF4-FFF2-40B4-BE49-F238E27FC236}">
                <a16:creationId xmlns:a16="http://schemas.microsoft.com/office/drawing/2014/main" id="{066640B0-B1EA-884D-81EB-E4B76210BAD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9C61FF2-818C-434A-BCA6-25FC43A383B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4275511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E9C9D3-55A2-374B-991F-8172F640697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46A121A-80AB-964B-9A12-D952B3C081F4}"/>
              </a:ext>
            </a:extLst>
          </p:cNvPr>
          <p:cNvSpPr>
            <a:spLocks noGrp="1"/>
          </p:cNvSpPr>
          <p:nvPr>
            <p:ph type="dt" sz="half" idx="10"/>
          </p:nvPr>
        </p:nvSpPr>
        <p:spPr/>
        <p:txBody>
          <a:bodyPr/>
          <a:lstStyle/>
          <a:p>
            <a:fld id="{0A3781E1-7499-2143-B948-C54C8C2DEDD3}" type="datetimeFigureOut">
              <a:rPr lang="en-US" smtClean="0"/>
              <a:t>8/9/2024</a:t>
            </a:fld>
            <a:endParaRPr lang="en-US"/>
          </a:p>
        </p:txBody>
      </p:sp>
      <p:sp>
        <p:nvSpPr>
          <p:cNvPr id="4" name="Footer Placeholder 3">
            <a:extLst>
              <a:ext uri="{FF2B5EF4-FFF2-40B4-BE49-F238E27FC236}">
                <a16:creationId xmlns:a16="http://schemas.microsoft.com/office/drawing/2014/main" id="{7CF63F1C-ABE0-6742-AAFE-6E88735706C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9DFB907-B78B-C24C-87A4-5355B5969113}"/>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921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2DD156C-C1F9-6542-BFCB-2047D9EB6A89}"/>
              </a:ext>
            </a:extLst>
          </p:cNvPr>
          <p:cNvSpPr>
            <a:spLocks noGrp="1"/>
          </p:cNvSpPr>
          <p:nvPr>
            <p:ph type="dt" sz="half" idx="10"/>
          </p:nvPr>
        </p:nvSpPr>
        <p:spPr/>
        <p:txBody>
          <a:bodyPr/>
          <a:lstStyle/>
          <a:p>
            <a:fld id="{0A3781E1-7499-2143-B948-C54C8C2DEDD3}" type="datetimeFigureOut">
              <a:rPr lang="en-US" smtClean="0"/>
              <a:t>8/9/2024</a:t>
            </a:fld>
            <a:endParaRPr lang="en-US"/>
          </a:p>
        </p:txBody>
      </p:sp>
      <p:sp>
        <p:nvSpPr>
          <p:cNvPr id="3" name="Footer Placeholder 2">
            <a:extLst>
              <a:ext uri="{FF2B5EF4-FFF2-40B4-BE49-F238E27FC236}">
                <a16:creationId xmlns:a16="http://schemas.microsoft.com/office/drawing/2014/main" id="{5539C80E-016B-6A49-A5CA-DB0DBB241CE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BD49721-9EB2-0241-9104-04B6B4EC1EE7}"/>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7807497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5003B-C63B-1F47-ADF7-97A82AD460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7C84442-C571-4049-81E4-927224FC604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155F481-E863-6B40-8DE0-E99C1EC7FB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2A82CF7-822C-FA45-9A5E-3434847D2E77}"/>
              </a:ext>
            </a:extLst>
          </p:cNvPr>
          <p:cNvSpPr>
            <a:spLocks noGrp="1"/>
          </p:cNvSpPr>
          <p:nvPr>
            <p:ph type="dt" sz="half" idx="10"/>
          </p:nvPr>
        </p:nvSpPr>
        <p:spPr/>
        <p:txBody>
          <a:bodyPr/>
          <a:lstStyle/>
          <a:p>
            <a:fld id="{0A3781E1-7499-2143-B948-C54C8C2DEDD3}" type="datetimeFigureOut">
              <a:rPr lang="en-US" smtClean="0"/>
              <a:t>8/9/2024</a:t>
            </a:fld>
            <a:endParaRPr lang="en-US"/>
          </a:p>
        </p:txBody>
      </p:sp>
      <p:sp>
        <p:nvSpPr>
          <p:cNvPr id="6" name="Footer Placeholder 5">
            <a:extLst>
              <a:ext uri="{FF2B5EF4-FFF2-40B4-BE49-F238E27FC236}">
                <a16:creationId xmlns:a16="http://schemas.microsoft.com/office/drawing/2014/main" id="{C9EE30F8-EF70-C745-B18D-DADD479F4B7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CC772D-2166-E14B-9213-8070A1F3EC9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027122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83B12-6D69-2E45-81E7-5BCD7A47CE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0448410-E28A-7C43-8087-E95B48D8D77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117B8E6-2FBF-2542-9D78-9195EBCF33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9F07638-8D21-E543-BC86-1970E8350FA8}"/>
              </a:ext>
            </a:extLst>
          </p:cNvPr>
          <p:cNvSpPr>
            <a:spLocks noGrp="1"/>
          </p:cNvSpPr>
          <p:nvPr>
            <p:ph type="dt" sz="half" idx="10"/>
          </p:nvPr>
        </p:nvSpPr>
        <p:spPr/>
        <p:txBody>
          <a:bodyPr/>
          <a:lstStyle/>
          <a:p>
            <a:fld id="{0A3781E1-7499-2143-B948-C54C8C2DEDD3}" type="datetimeFigureOut">
              <a:rPr lang="en-US" smtClean="0"/>
              <a:t>8/9/2024</a:t>
            </a:fld>
            <a:endParaRPr lang="en-US"/>
          </a:p>
        </p:txBody>
      </p:sp>
      <p:sp>
        <p:nvSpPr>
          <p:cNvPr id="6" name="Footer Placeholder 5">
            <a:extLst>
              <a:ext uri="{FF2B5EF4-FFF2-40B4-BE49-F238E27FC236}">
                <a16:creationId xmlns:a16="http://schemas.microsoft.com/office/drawing/2014/main" id="{7166DA19-F60C-574A-9E2F-42C03B88BD8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EE5EAB-F177-FA46-9471-801CB0C1EEA6}"/>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40133524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6645308-B7A5-6C45-883F-3009F5569B4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EACB264-EC4D-FA43-AAE6-5760DF5020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54F9245-40BC-DF46-B105-9411A4F60AD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3781E1-7499-2143-B948-C54C8C2DEDD3}" type="datetimeFigureOut">
              <a:rPr lang="en-US" smtClean="0"/>
              <a:t>8/9/2024</a:t>
            </a:fld>
            <a:endParaRPr lang="en-US"/>
          </a:p>
        </p:txBody>
      </p:sp>
      <p:sp>
        <p:nvSpPr>
          <p:cNvPr id="5" name="Footer Placeholder 4">
            <a:extLst>
              <a:ext uri="{FF2B5EF4-FFF2-40B4-BE49-F238E27FC236}">
                <a16:creationId xmlns:a16="http://schemas.microsoft.com/office/drawing/2014/main" id="{AFF05EF5-8381-3040-B202-BB9798B68E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0652E2D-40F1-414D-BEB6-265B8547537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333385-CA48-B74E-B468-C79BBCA3ABC4}" type="slidenum">
              <a:rPr lang="en-US" smtClean="0"/>
              <a:t>‹#›</a:t>
            </a:fld>
            <a:endParaRPr lang="en-US"/>
          </a:p>
        </p:txBody>
      </p:sp>
    </p:spTree>
    <p:extLst>
      <p:ext uri="{BB962C8B-B14F-4D97-AF65-F5344CB8AC3E}">
        <p14:creationId xmlns:p14="http://schemas.microsoft.com/office/powerpoint/2010/main" val="29634145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en-GB" sz="3600" i="1" dirty="0">
                <a:solidFill>
                  <a:schemeClr val="dk1"/>
                </a:solidFill>
                <a:latin typeface="Century Gothic"/>
                <a:ea typeface="+mn-lt"/>
                <a:cs typeface="+mn-lt"/>
              </a:rPr>
              <a:t>Farmer Joe was in his car just outside Corinth when he was hit by a truck. He decided his injuries from the accident were serious enough to take the trucking company (responsible for the accident) to court.</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38871414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en-GB" sz="3600" i="1" dirty="0">
                <a:solidFill>
                  <a:schemeClr val="dk1"/>
                </a:solidFill>
                <a:latin typeface="Century Gothic"/>
                <a:ea typeface="+mn-lt"/>
                <a:cs typeface="+mn-lt"/>
              </a:rPr>
              <a:t>“Then the Officer came across the road with his gun in his hand and looked at me. He said, “Your mule was in such bad shape I had to shoot her. How are you feeling?”</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2557765253"/>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KERK DISSIPLIENE is ‘n proses wat oor tyd opwerk van PRIVATE &amp; SAGTE </a:t>
            </a:r>
            <a:r>
              <a:rPr lang="nl-NL" sz="3600" b="1" i="1" dirty="0">
                <a:solidFill>
                  <a:schemeClr val="dk1"/>
                </a:solidFill>
                <a:latin typeface="Century Gothic"/>
                <a:ea typeface="+mn-lt"/>
                <a:cs typeface="+mn-lt"/>
              </a:rPr>
              <a:t>GESPREKKE</a:t>
            </a:r>
            <a:r>
              <a:rPr lang="nl-NL" sz="3600" i="1" dirty="0">
                <a:solidFill>
                  <a:schemeClr val="dk1"/>
                </a:solidFill>
                <a:latin typeface="Century Gothic"/>
                <a:ea typeface="+mn-lt"/>
                <a:cs typeface="+mn-lt"/>
              </a:rPr>
              <a:t> na meer PUBLIEKE &amp; HARDE </a:t>
            </a:r>
            <a:r>
              <a:rPr lang="nl-NL" sz="3600" b="1" i="1" dirty="0">
                <a:solidFill>
                  <a:schemeClr val="dk1"/>
                </a:solidFill>
                <a:latin typeface="Century Gothic"/>
                <a:ea typeface="+mn-lt"/>
                <a:cs typeface="+mn-lt"/>
              </a:rPr>
              <a:t>GRENSE</a:t>
            </a:r>
            <a:r>
              <a:rPr lang="nl-NL" sz="3600" i="1" dirty="0">
                <a:solidFill>
                  <a:schemeClr val="dk1"/>
                </a:solidFill>
                <a:latin typeface="Century Gothic"/>
                <a:ea typeface="+mn-lt"/>
                <a:cs typeface="+mn-lt"/>
              </a:rPr>
              <a:t>.</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1196616680"/>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6" name="Rectangle 95">
            <a:extLst>
              <a:ext uri="{FF2B5EF4-FFF2-40B4-BE49-F238E27FC236}">
                <a16:creationId xmlns:a16="http://schemas.microsoft.com/office/drawing/2014/main" id="{1D50F262-343C-4101-AB3C-9DA1072F73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8" name="Freeform: Shape 97">
            <a:extLst>
              <a:ext uri="{FF2B5EF4-FFF2-40B4-BE49-F238E27FC236}">
                <a16:creationId xmlns:a16="http://schemas.microsoft.com/office/drawing/2014/main" id="{6A0924B3-0260-445E-AFD7-9533C0D1B3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397136" cy="6858000"/>
          </a:xfrm>
          <a:custGeom>
            <a:avLst/>
            <a:gdLst>
              <a:gd name="connsiteX0" fmla="*/ 0 w 4397136"/>
              <a:gd name="connsiteY0" fmla="*/ 0 h 6858000"/>
              <a:gd name="connsiteX1" fmla="*/ 3599069 w 4397136"/>
              <a:gd name="connsiteY1" fmla="*/ 0 h 6858000"/>
              <a:gd name="connsiteX2" fmla="*/ 3634072 w 4397136"/>
              <a:gd name="connsiteY2" fmla="*/ 58977 h 6858000"/>
              <a:gd name="connsiteX3" fmla="*/ 4397136 w 4397136"/>
              <a:gd name="connsiteY3" fmla="*/ 3474189 h 6858000"/>
              <a:gd name="connsiteX4" fmla="*/ 3802221 w 4397136"/>
              <a:gd name="connsiteY4" fmla="*/ 6546415 h 6858000"/>
              <a:gd name="connsiteX5" fmla="*/ 3649466 w 4397136"/>
              <a:gd name="connsiteY5" fmla="*/ 6858000 h 6858000"/>
              <a:gd name="connsiteX6" fmla="*/ 0 w 4397136"/>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7136" h="6858000">
                <a:moveTo>
                  <a:pt x="0" y="0"/>
                </a:moveTo>
                <a:lnTo>
                  <a:pt x="3599069" y="0"/>
                </a:lnTo>
                <a:lnTo>
                  <a:pt x="3634072" y="58977"/>
                </a:lnTo>
                <a:cubicBezTo>
                  <a:pt x="4105532" y="933006"/>
                  <a:pt x="4397136" y="2140466"/>
                  <a:pt x="4397136" y="3474189"/>
                </a:cubicBezTo>
                <a:cubicBezTo>
                  <a:pt x="4397136" y="4641197"/>
                  <a:pt x="4173877" y="5711534"/>
                  <a:pt x="3802221" y="6546415"/>
                </a:cubicBezTo>
                <a:lnTo>
                  <a:pt x="3649466"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00" name="Freeform: Shape 99">
            <a:extLst>
              <a:ext uri="{FF2B5EF4-FFF2-40B4-BE49-F238E27FC236}">
                <a16:creationId xmlns:a16="http://schemas.microsoft.com/office/drawing/2014/main" id="{7C34E8CB-B972-4A94-8469-315C10C2AA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386504" cy="6858000"/>
          </a:xfrm>
          <a:custGeom>
            <a:avLst/>
            <a:gdLst>
              <a:gd name="connsiteX0" fmla="*/ 0 w 4386504"/>
              <a:gd name="connsiteY0" fmla="*/ 0 h 6858000"/>
              <a:gd name="connsiteX1" fmla="*/ 3588437 w 4386504"/>
              <a:gd name="connsiteY1" fmla="*/ 0 h 6858000"/>
              <a:gd name="connsiteX2" fmla="*/ 3623440 w 4386504"/>
              <a:gd name="connsiteY2" fmla="*/ 58977 h 6858000"/>
              <a:gd name="connsiteX3" fmla="*/ 4386504 w 4386504"/>
              <a:gd name="connsiteY3" fmla="*/ 3474189 h 6858000"/>
              <a:gd name="connsiteX4" fmla="*/ 3791589 w 4386504"/>
              <a:gd name="connsiteY4" fmla="*/ 6546415 h 6858000"/>
              <a:gd name="connsiteX5" fmla="*/ 3638834 w 4386504"/>
              <a:gd name="connsiteY5" fmla="*/ 6858000 h 6858000"/>
              <a:gd name="connsiteX6" fmla="*/ 0 w 438650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6504" h="6858000">
                <a:moveTo>
                  <a:pt x="0" y="0"/>
                </a:moveTo>
                <a:lnTo>
                  <a:pt x="3588437" y="0"/>
                </a:lnTo>
                <a:lnTo>
                  <a:pt x="3623440" y="58977"/>
                </a:lnTo>
                <a:cubicBezTo>
                  <a:pt x="4094900" y="933006"/>
                  <a:pt x="4386504" y="2140466"/>
                  <a:pt x="4386504" y="3474189"/>
                </a:cubicBezTo>
                <a:cubicBezTo>
                  <a:pt x="4386504" y="4641197"/>
                  <a:pt x="4163245" y="5711534"/>
                  <a:pt x="3791589" y="6546415"/>
                </a:cubicBezTo>
                <a:lnTo>
                  <a:pt x="3638834"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Content Placeholder 1"/>
          <p:cNvSpPr txBox="1">
            <a:spLocks/>
          </p:cNvSpPr>
          <p:nvPr/>
        </p:nvSpPr>
        <p:spPr>
          <a:xfrm>
            <a:off x="438913" y="1511589"/>
            <a:ext cx="3430958" cy="2896432"/>
          </a:xfrm>
          <a:prstGeom prst="rect">
            <a:avLst/>
          </a:prstGeom>
        </p:spPr>
        <p:txBody>
          <a:bodyPr vert="horz" lIns="91440" tIns="45720" rIns="91440" bIns="45720" rtlCol="0" anchor="b">
            <a:norm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lnSpc>
                <a:spcPct val="90000"/>
              </a:lnSpc>
              <a:spcBef>
                <a:spcPct val="0"/>
              </a:spcBef>
              <a:spcAft>
                <a:spcPts val="600"/>
              </a:spcAft>
              <a:buNone/>
            </a:pPr>
            <a:r>
              <a:rPr lang="en-US" sz="4000" b="1" i="1" kern="1200" dirty="0">
                <a:solidFill>
                  <a:schemeClr val="tx1"/>
                </a:solidFill>
                <a:latin typeface="+mj-lt"/>
                <a:ea typeface="+mj-ea"/>
                <a:cs typeface="+mj-cs"/>
              </a:rPr>
              <a:t>CORINTHIANS – WILD &amp; WONDERFUL IV. </a:t>
            </a:r>
          </a:p>
        </p:txBody>
      </p:sp>
      <p:sp>
        <p:nvSpPr>
          <p:cNvPr id="102" name="Rectangle 101">
            <a:extLst>
              <a:ext uri="{FF2B5EF4-FFF2-40B4-BE49-F238E27FC236}">
                <a16:creationId xmlns:a16="http://schemas.microsoft.com/office/drawing/2014/main" id="{114A821F-8663-46BA-8CC0-D4C44F639F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67989"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Avenir Next LT Pro"/>
            </a:endParaRPr>
          </a:p>
        </p:txBody>
      </p:sp>
      <p:sp>
        <p:nvSpPr>
          <p:cNvPr id="104" name="Rectangle 103">
            <a:extLst>
              <a:ext uri="{FF2B5EF4-FFF2-40B4-BE49-F238E27FC236}">
                <a16:creationId xmlns:a16="http://schemas.microsoft.com/office/drawing/2014/main" id="{67EF550F-47CE-4FB2-9DAC-12AD835C83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8912" y="4544568"/>
            <a:ext cx="341496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3"/>
          <a:stretch>
            <a:fillRect/>
          </a:stretch>
        </p:blipFill>
        <p:spPr>
          <a:xfrm>
            <a:off x="135961" y="138430"/>
            <a:ext cx="1153922" cy="1153922"/>
          </a:xfrm>
          <a:prstGeom prst="rect">
            <a:avLst/>
          </a:prstGeom>
        </p:spPr>
      </p:pic>
      <p:pic>
        <p:nvPicPr>
          <p:cNvPr id="16" name="Picture 15">
            <a:extLst>
              <a:ext uri="{FF2B5EF4-FFF2-40B4-BE49-F238E27FC236}">
                <a16:creationId xmlns:a16="http://schemas.microsoft.com/office/drawing/2014/main" id="{0A6C0FEC-1718-3B87-D96F-70A2B87A00A2}"/>
              </a:ext>
            </a:extLst>
          </p:cNvPr>
          <p:cNvPicPr>
            <a:picLocks noChangeAspect="1"/>
          </p:cNvPicPr>
          <p:nvPr/>
        </p:nvPicPr>
        <p:blipFill rotWithShape="1">
          <a:blip r:embed="rId4"/>
          <a:srcRect l="4050"/>
          <a:stretch/>
        </p:blipFill>
        <p:spPr>
          <a:xfrm>
            <a:off x="3665877" y="0"/>
            <a:ext cx="4375870" cy="6858000"/>
          </a:xfrm>
          <a:custGeom>
            <a:avLst/>
            <a:gdLst/>
            <a:ahLst/>
            <a:cxnLst/>
            <a:rect l="l" t="t" r="r" b="b"/>
            <a:pathLst>
              <a:path w="4375870" h="6858000">
                <a:moveTo>
                  <a:pt x="4441" y="0"/>
                </a:moveTo>
                <a:lnTo>
                  <a:pt x="4375870" y="0"/>
                </a:lnTo>
                <a:lnTo>
                  <a:pt x="4375870" y="23"/>
                </a:lnTo>
                <a:lnTo>
                  <a:pt x="4375870" y="6858000"/>
                </a:lnTo>
                <a:lnTo>
                  <a:pt x="0" y="6858000"/>
                </a:lnTo>
                <a:lnTo>
                  <a:pt x="106674" y="6638378"/>
                </a:lnTo>
                <a:cubicBezTo>
                  <a:pt x="530028" y="5720938"/>
                  <a:pt x="777229" y="4614948"/>
                  <a:pt x="777229" y="3424428"/>
                </a:cubicBezTo>
                <a:cubicBezTo>
                  <a:pt x="777229" y="2233909"/>
                  <a:pt x="530028" y="1127919"/>
                  <a:pt x="106674" y="210478"/>
                </a:cubicBezTo>
                <a:close/>
              </a:path>
            </a:pathLst>
          </a:custGeom>
        </p:spPr>
      </p:pic>
      <p:pic>
        <p:nvPicPr>
          <p:cNvPr id="14" name="Picture 13">
            <a:extLst>
              <a:ext uri="{FF2B5EF4-FFF2-40B4-BE49-F238E27FC236}">
                <a16:creationId xmlns:a16="http://schemas.microsoft.com/office/drawing/2014/main" id="{335CBFF5-5605-5441-16A7-3F832B2210DB}"/>
              </a:ext>
            </a:extLst>
          </p:cNvPr>
          <p:cNvPicPr>
            <a:picLocks noChangeAspect="1"/>
          </p:cNvPicPr>
          <p:nvPr/>
        </p:nvPicPr>
        <p:blipFill rotWithShape="1">
          <a:blip r:embed="rId5"/>
          <a:srcRect r="1" b="10847"/>
          <a:stretch/>
        </p:blipFill>
        <p:spPr>
          <a:xfrm>
            <a:off x="7113741" y="-66"/>
            <a:ext cx="4942298" cy="6857999"/>
          </a:xfrm>
          <a:custGeom>
            <a:avLst/>
            <a:gdLst/>
            <a:ahLst/>
            <a:cxnLst/>
            <a:rect l="l" t="t" r="r" b="b"/>
            <a:pathLst>
              <a:path w="4942298" h="6857999">
                <a:moveTo>
                  <a:pt x="0" y="0"/>
                </a:moveTo>
                <a:lnTo>
                  <a:pt x="4164238" y="0"/>
                </a:lnTo>
                <a:lnTo>
                  <a:pt x="4271743" y="210478"/>
                </a:lnTo>
                <a:cubicBezTo>
                  <a:pt x="4695097" y="1127919"/>
                  <a:pt x="4942298" y="2233909"/>
                  <a:pt x="4942298" y="3424428"/>
                </a:cubicBezTo>
                <a:cubicBezTo>
                  <a:pt x="4942298" y="4614948"/>
                  <a:pt x="4695097" y="5720938"/>
                  <a:pt x="4271743" y="6638378"/>
                </a:cubicBezTo>
                <a:lnTo>
                  <a:pt x="4159568" y="6857999"/>
                </a:lnTo>
                <a:lnTo>
                  <a:pt x="49488" y="6857999"/>
                </a:lnTo>
                <a:lnTo>
                  <a:pt x="119616" y="6721637"/>
                </a:lnTo>
                <a:cubicBezTo>
                  <a:pt x="540124" y="5863919"/>
                  <a:pt x="796416" y="4724528"/>
                  <a:pt x="796416" y="3474162"/>
                </a:cubicBezTo>
                <a:cubicBezTo>
                  <a:pt x="796416" y="2140439"/>
                  <a:pt x="504812" y="932979"/>
                  <a:pt x="33352" y="58950"/>
                </a:cubicBezTo>
                <a:close/>
              </a:path>
            </a:pathLst>
          </a:custGeom>
        </p:spPr>
      </p:pic>
    </p:spTree>
    <p:extLst>
      <p:ext uri="{BB962C8B-B14F-4D97-AF65-F5344CB8AC3E}">
        <p14:creationId xmlns:p14="http://schemas.microsoft.com/office/powerpoint/2010/main" val="301909745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‘Want die liggaamlike oefening is tot weinig nut, maar die godsaligheid is nuttig vir alles, omdat dit die belofte van die teenwoordige en die toekomende lewe het.’ </a:t>
            </a:r>
            <a:r>
              <a:rPr lang="nl-NL" sz="3600" b="1" i="1" dirty="0">
                <a:solidFill>
                  <a:schemeClr val="dk1"/>
                </a:solidFill>
                <a:latin typeface="Century Gothic"/>
                <a:ea typeface="+mn-lt"/>
                <a:cs typeface="+mn-lt"/>
              </a:rPr>
              <a:t>(1 Tim 4:8)</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218275745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en-GB" sz="3600" i="1" dirty="0">
                <a:solidFill>
                  <a:schemeClr val="dk1"/>
                </a:solidFill>
                <a:latin typeface="Century Gothic"/>
                <a:ea typeface="+mn-lt"/>
                <a:cs typeface="+mn-lt"/>
              </a:rPr>
              <a:t>‘Bodily exercise is all right, but spiritual exercise is much more important and is a tonic for all you do. So exercise yourself spiritually and practice becoming a better Christian, because that will help you not only now in this life, but in the next life too.’</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54541535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‘Durf iemand van julle wat ‘n saak teen ‘n ander het, gaan reg soek voor die onregverdiges en nie voor die heiliges nie?</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1 Kor 6:1-20. </a:t>
            </a:r>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403071225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Weet julle nie dat die heiliges die wêreld sal oordeel nie?</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1 Kor 6:1-20. </a:t>
            </a:r>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3692993688"/>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‘Ek het gesien dat hierdie horing oorlog voer met die heiliges en hulle oorwin, totdat die Oue van dae kom en aan die heiliges van die Allerhoogste reg verskaf is en die bepaalde tyd gekom het dat die heiliges die koninkryk in besit geneem het.’</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Dan 7:21-22. </a:t>
            </a:r>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361645793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’En as die wêreld deur julle geoordeel word, is julle dan onbevoeg vir die geringste regsake?</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1 Kor 6:1-20. </a:t>
            </a:r>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4184085580"/>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Weet julle nie dat ons engele sal oordeel nie, hoeveel te meer die alledaagse dinge?</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1 Kor 6:1-20. </a:t>
            </a:r>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1996721500"/>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en-GB" sz="3600" i="1" dirty="0">
                <a:solidFill>
                  <a:schemeClr val="dk1"/>
                </a:solidFill>
                <a:latin typeface="Century Gothic"/>
                <a:ea typeface="+mn-lt"/>
                <a:cs typeface="+mn-lt"/>
              </a:rPr>
              <a:t>In court the trucking company’s fancy local lawyer was questioning farmer Joe. “Didn’t you say, at the scene of the accident, ‘I’m fine’?” said the lawyer.</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3568694009"/>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‘Want as God die engele wat gesondig het, nie gespaar het nie, maar hulle in die hel gewerp en aan kettings van duisternis oorgegee het, om vir die oordeel in bewaring gehou te word;…</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2 Pt 2:4 &amp; 9. </a:t>
            </a:r>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18477233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’…die Here weet om die godsaliges uit versoeking te verlos en die onregverdiges te bewaar vir die dag van oordeel om gestraf te word;…’</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2 Pt 2:4 &amp; 9. </a:t>
            </a:r>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3330894150"/>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4">
            <a:extLst>
              <a:ext uri="{FF2B5EF4-FFF2-40B4-BE49-F238E27FC236}">
                <a16:creationId xmlns:a16="http://schemas.microsoft.com/office/drawing/2014/main" id="{1F721BC4-271C-7D11-1E95-D9DF25BA3FF2}"/>
              </a:ext>
            </a:extLst>
          </p:cNvPr>
          <p:cNvPicPr>
            <a:picLocks noChangeAspect="1"/>
          </p:cNvPicPr>
          <p:nvPr/>
        </p:nvPicPr>
        <p:blipFill>
          <a:blip r:embed="rId3"/>
          <a:srcRect t="2121" b="15778"/>
          <a:stretch/>
        </p:blipFill>
        <p:spPr>
          <a:xfrm>
            <a:off x="20" y="1282"/>
            <a:ext cx="12191980" cy="6856718"/>
          </a:xfrm>
          <a:prstGeom prst="rect">
            <a:avLst/>
          </a:prstGeom>
        </p:spPr>
      </p:pic>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316786724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‘As julle dan alledaagse regsake het, moet julle dié persone daaroor laat sit wat in die gemeente die minste geag word.</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1 Kor 6:1-20. </a:t>
            </a:r>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4129915893"/>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Ek sê dit tot julle beskaming.</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1 Kor 6:1-20. </a:t>
            </a:r>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656890500"/>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Is daar dan nie eens een wyse onder julle, wat uitspraak sal kan doen tussen sy broeders nie? Maar gaan die een broeder met die ander na die regbank, en dit voor ongelowiges?</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1 Kor 6:1-20. </a:t>
            </a:r>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1488356443"/>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31A83A97-1DC2-AFEB-862D-7E4BC110EBBB}"/>
              </a:ext>
            </a:extLst>
          </p:cNvPr>
          <p:cNvPicPr>
            <a:picLocks noChangeAspect="1"/>
          </p:cNvPicPr>
          <p:nvPr/>
        </p:nvPicPr>
        <p:blipFill>
          <a:blip r:embed="rId3"/>
          <a:srcRect t="16773" b="6449"/>
          <a:stretch/>
        </p:blipFill>
        <p:spPr>
          <a:xfrm>
            <a:off x="20" y="1282"/>
            <a:ext cx="12191980" cy="6856718"/>
          </a:xfrm>
          <a:prstGeom prst="rect">
            <a:avLst/>
          </a:prstGeom>
        </p:spPr>
      </p:pic>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59426221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Dan is dit al werklik ‘n gebrek onder julle, dat julle regsake met mekaar het. Waarom ly julle nie liewer onreg nie? Waarom laat julle jul nie liewer berowe nie?</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1 Kor 6:1-20. </a:t>
            </a:r>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3335078669"/>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‘Moenie sê: Ek wil die kwaad vergelde nie! Wag op die HERE, dat Hy jou help.’</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Spr 20:22. </a:t>
            </a:r>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3003036781"/>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en-GB" sz="3600" i="1" dirty="0">
                <a:solidFill>
                  <a:schemeClr val="dk1"/>
                </a:solidFill>
                <a:latin typeface="Century Gothic"/>
                <a:ea typeface="+mn-lt"/>
                <a:cs typeface="+mn-lt"/>
              </a:rPr>
              <a:t>‘Don’t repay evil for evil. Wait for the Lord to handle the matter.’</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263908351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en-GB" sz="3600" i="1" dirty="0">
                <a:solidFill>
                  <a:schemeClr val="dk1"/>
                </a:solidFill>
                <a:latin typeface="Century Gothic"/>
                <a:ea typeface="+mn-lt"/>
                <a:cs typeface="+mn-lt"/>
              </a:rPr>
              <a:t>Farmer Joe responded, “Well I’ll tell you what happened. I had just loaded my favourite mule Bessie into the….” “I didn’t ask for any details,” the lawyer interrupted, “just answer the question. Did you not say, at the scene of the accident, ‘I’m fine’?!’</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3842325108"/>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a:solidFill>
                  <a:schemeClr val="dk1"/>
                </a:solidFill>
                <a:latin typeface="Century Gothic"/>
                <a:ea typeface="+mn-lt"/>
                <a:cs typeface="+mn-lt"/>
              </a:rPr>
              <a:t>Maar julle doen onreg en pleeg roof, en dit aan broeders.</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1 Kor 6:1-20. </a:t>
            </a:r>
          </a:p>
        </p:txBody>
      </p:sp>
    </p:spTree>
    <p:extLst>
      <p:ext uri="{BB962C8B-B14F-4D97-AF65-F5344CB8AC3E}">
        <p14:creationId xmlns:p14="http://schemas.microsoft.com/office/powerpoint/2010/main" val="124316956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Of weet julle nie dat die onregverdiges die koninkryk van God nie sal beërwe nie?</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1 Kor 6:1-20. </a:t>
            </a:r>
          </a:p>
        </p:txBody>
      </p:sp>
    </p:spTree>
    <p:extLst>
      <p:ext uri="{BB962C8B-B14F-4D97-AF65-F5344CB8AC3E}">
        <p14:creationId xmlns:p14="http://schemas.microsoft.com/office/powerpoint/2010/main" val="3825941375"/>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en-GB" sz="3600" i="1">
                <a:solidFill>
                  <a:schemeClr val="dk1"/>
                </a:solidFill>
                <a:latin typeface="Century Gothic"/>
                <a:ea typeface="+mn-lt"/>
                <a:cs typeface="+mn-lt"/>
              </a:rPr>
              <a:t>‘And how dare you take each other to court! When you think you have been wronged, does it make any sense to go before a court that knows nothing of God’s ways instead of a family of Christians?</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28884948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en-GB" sz="3600" i="1" dirty="0">
                <a:solidFill>
                  <a:schemeClr val="dk1"/>
                </a:solidFill>
                <a:latin typeface="Century Gothic"/>
                <a:ea typeface="+mn-lt"/>
                <a:cs typeface="+mn-lt"/>
              </a:rPr>
              <a:t>The day is coming when the world is going to stand before a jury made up of followers of Jesus. If someday you are going to rule on the world’s fate, wouldn’t it be a good idea to practice on some of these smaller cases? </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97186438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en-GB" sz="3600" i="1" dirty="0">
                <a:solidFill>
                  <a:schemeClr val="dk1"/>
                </a:solidFill>
                <a:latin typeface="Century Gothic"/>
                <a:ea typeface="+mn-lt"/>
                <a:cs typeface="+mn-lt"/>
              </a:rPr>
              <a:t>Why, we’re even going to judge angels! So why not these everyday affairs? As these disagreements and wrongs surface, why would you ever entrust them to the judgment of people you don’t trust in any other way?</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50628918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en-GB" sz="3600" i="1" dirty="0">
                <a:solidFill>
                  <a:schemeClr val="dk1"/>
                </a:solidFill>
                <a:latin typeface="Century Gothic"/>
                <a:ea typeface="+mn-lt"/>
                <a:cs typeface="+mn-lt"/>
              </a:rPr>
              <a:t>I say this as bluntly as I can to wake you up to the stupidity of what you’re doing. Is it possible that there isn’t one level-headed person among you who can make fair decisions when disagreements and disputes come up? I don’t believe it.</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628605975"/>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en-GB" sz="3600" i="1" dirty="0">
                <a:solidFill>
                  <a:schemeClr val="dk1"/>
                </a:solidFill>
                <a:latin typeface="Century Gothic"/>
                <a:ea typeface="+mn-lt"/>
                <a:cs typeface="+mn-lt"/>
              </a:rPr>
              <a:t>And here you are taking each other to court before people who don’t even believe in God! How can they render justice if they don’t believe in the God of justice?</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3314525234"/>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en-GB" sz="3600" i="1" dirty="0">
                <a:solidFill>
                  <a:schemeClr val="dk1"/>
                </a:solidFill>
                <a:latin typeface="Century Gothic"/>
                <a:ea typeface="+mn-lt"/>
                <a:cs typeface="+mn-lt"/>
              </a:rPr>
              <a:t>These court cases are a black eye on your church community. Wouldn’t it be far better to just take it, to let yourselves be wronged and forget it? All you’re doing is providing fuel for more wrong, more injustice, bringing more hurt to the people of your own spiritual family.</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531195550"/>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743456"/>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endParaRPr lang="nl-NL" sz="3600" i="1" dirty="0">
              <a:solidFill>
                <a:schemeClr val="dk1"/>
              </a:solidFill>
              <a:latin typeface="Century Gothic"/>
              <a:ea typeface="+mn-lt"/>
              <a:cs typeface="+mn-lt"/>
            </a:endParaRPr>
          </a:p>
          <a:p>
            <a:pPr marL="0" indent="0">
              <a:spcBef>
                <a:spcPts val="1400"/>
              </a:spcBef>
              <a:buNone/>
            </a:pPr>
            <a:r>
              <a:rPr lang="nl-NL" sz="3600" i="1" dirty="0">
                <a:solidFill>
                  <a:schemeClr val="dk1"/>
                </a:solidFill>
                <a:latin typeface="Century Gothic"/>
                <a:ea typeface="+mn-lt"/>
                <a:cs typeface="+mn-lt"/>
              </a:rPr>
              <a:t>Vir die Kerk is ‘n goeie KONSULTASIE baie maal ‘n goeie VERWYSING…</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3104420418"/>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endParaRPr lang="en-GB" sz="3600" i="1" dirty="0">
              <a:solidFill>
                <a:schemeClr val="dk1"/>
              </a:solidFill>
              <a:latin typeface="Century Gothic"/>
              <a:ea typeface="+mn-lt"/>
              <a:cs typeface="+mn-lt"/>
            </a:endParaRPr>
          </a:p>
          <a:p>
            <a:pPr marL="0" indent="0">
              <a:spcBef>
                <a:spcPts val="1400"/>
              </a:spcBef>
              <a:buNone/>
            </a:pPr>
            <a:r>
              <a:rPr lang="en-GB" sz="3600" i="1" dirty="0">
                <a:solidFill>
                  <a:schemeClr val="dk1"/>
                </a:solidFill>
                <a:latin typeface="Century Gothic"/>
                <a:ea typeface="+mn-lt"/>
                <a:cs typeface="+mn-lt"/>
              </a:rPr>
              <a:t>Mediation is a process wherein the parties meet with a mutually selected impartial and neutral person who assists them in the negotiation of their differences…</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406746395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en-GB" sz="3600" i="1" dirty="0">
                <a:solidFill>
                  <a:schemeClr val="dk1"/>
                </a:solidFill>
                <a:latin typeface="Century Gothic"/>
                <a:ea typeface="+mn-lt"/>
                <a:cs typeface="+mn-lt"/>
              </a:rPr>
              <a:t>Farmer Joe said, “Well I had just got Bessie into the trailer and I was driving down the road….” The lawyer interrupted again and said, “Judge, I am trying to establish the fact that, at the scene of the accident, this man told the Police Officer on the scene that he was just fine. </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1082607586"/>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endParaRPr lang="en-GB" sz="3600" i="1" dirty="0">
              <a:solidFill>
                <a:schemeClr val="dk1"/>
              </a:solidFill>
              <a:latin typeface="Century Gothic"/>
              <a:ea typeface="+mn-lt"/>
              <a:cs typeface="+mn-lt"/>
            </a:endParaRPr>
          </a:p>
          <a:p>
            <a:pPr marL="0" indent="0">
              <a:spcBef>
                <a:spcPts val="1400"/>
              </a:spcBef>
              <a:buNone/>
            </a:pPr>
            <a:r>
              <a:rPr lang="en-GB" sz="3600" i="1" dirty="0">
                <a:solidFill>
                  <a:schemeClr val="dk1"/>
                </a:solidFill>
                <a:latin typeface="Century Gothic"/>
                <a:ea typeface="+mn-lt"/>
                <a:cs typeface="+mn-lt"/>
              </a:rPr>
              <a:t>Arbitration is a procedure in which a dispute is submitted, by agreement of the parties, to one or more arbitrators who make a binding and legal decision on the dispute…</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2944813331"/>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endParaRPr lang="en-GB" sz="3600" i="1" dirty="0">
              <a:solidFill>
                <a:schemeClr val="dk1"/>
              </a:solidFill>
              <a:latin typeface="Century Gothic"/>
              <a:ea typeface="+mn-lt"/>
              <a:cs typeface="+mn-lt"/>
            </a:endParaRPr>
          </a:p>
          <a:p>
            <a:pPr marL="0" indent="0">
              <a:spcBef>
                <a:spcPts val="1400"/>
              </a:spcBef>
              <a:buNone/>
            </a:pPr>
            <a:r>
              <a:rPr lang="en-GB" sz="3600" i="1" dirty="0">
                <a:solidFill>
                  <a:schemeClr val="dk1"/>
                </a:solidFill>
                <a:latin typeface="Century Gothic"/>
                <a:ea typeface="+mn-lt"/>
                <a:cs typeface="+mn-lt"/>
              </a:rPr>
              <a:t>In other words a process in which an independent person makes an official decision that ends a legal disagreement without the need for it to be solved in court…</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217485821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‘Moenie dwaal nie! Geen hoereerders of afgodedienaars of egbrekers of wellustelinge of sodomiete…</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1 Kor 6:1-20. </a:t>
            </a:r>
          </a:p>
        </p:txBody>
      </p:sp>
    </p:spTree>
    <p:extLst>
      <p:ext uri="{BB962C8B-B14F-4D97-AF65-F5344CB8AC3E}">
        <p14:creationId xmlns:p14="http://schemas.microsoft.com/office/powerpoint/2010/main" val="1173742508"/>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en-GB" sz="3600" i="1" dirty="0">
                <a:solidFill>
                  <a:schemeClr val="dk1"/>
                </a:solidFill>
                <a:latin typeface="Century Gothic"/>
                <a:ea typeface="+mn-lt"/>
                <a:cs typeface="+mn-lt"/>
              </a:rPr>
              <a:t>‘nor those who participate in homosexuality’</a:t>
            </a:r>
            <a:endParaRPr lang="nl-NL" sz="3600"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373832656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‘mense wat homoseksualiteit beoefen’</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15545207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endParaRPr lang="en-GB" sz="3600" i="1" dirty="0">
              <a:solidFill>
                <a:schemeClr val="dk1"/>
              </a:solidFill>
              <a:latin typeface="Century Gothic"/>
              <a:ea typeface="+mn-lt"/>
              <a:cs typeface="+mn-lt"/>
            </a:endParaRPr>
          </a:p>
          <a:p>
            <a:pPr marL="0" indent="0">
              <a:spcBef>
                <a:spcPts val="1400"/>
              </a:spcBef>
              <a:buNone/>
            </a:pPr>
            <a:r>
              <a:rPr lang="en-GB" sz="3600" i="1" dirty="0">
                <a:solidFill>
                  <a:schemeClr val="dk1"/>
                </a:solidFill>
                <a:latin typeface="Century Gothic"/>
                <a:ea typeface="+mn-lt"/>
                <a:cs typeface="+mn-lt"/>
              </a:rPr>
              <a:t>Gr: ‘</a:t>
            </a:r>
            <a:r>
              <a:rPr lang="en-GB" sz="3600" b="1" i="1" dirty="0" err="1">
                <a:solidFill>
                  <a:schemeClr val="dk1"/>
                </a:solidFill>
                <a:latin typeface="Century Gothic"/>
                <a:ea typeface="+mn-lt"/>
                <a:cs typeface="+mn-lt"/>
              </a:rPr>
              <a:t>malakos</a:t>
            </a:r>
            <a:r>
              <a:rPr lang="en-GB" sz="3600" i="1" dirty="0">
                <a:solidFill>
                  <a:schemeClr val="dk1"/>
                </a:solidFill>
                <a:latin typeface="Century Gothic"/>
                <a:ea typeface="+mn-lt"/>
                <a:cs typeface="+mn-lt"/>
              </a:rPr>
              <a:t>’ A catamite is a boy or male person kept for homosexual practices as the passive or receiving partner in anal intercourse</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44216115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endParaRPr lang="en-GB" sz="3600" i="1" dirty="0">
              <a:solidFill>
                <a:schemeClr val="dk1"/>
              </a:solidFill>
              <a:latin typeface="Century Gothic"/>
              <a:ea typeface="+mn-lt"/>
              <a:cs typeface="+mn-lt"/>
            </a:endParaRPr>
          </a:p>
          <a:p>
            <a:pPr marL="0" indent="0">
              <a:spcBef>
                <a:spcPts val="1400"/>
              </a:spcBef>
              <a:buNone/>
            </a:pPr>
            <a:r>
              <a:rPr lang="en-GB" sz="3600" i="1" dirty="0">
                <a:solidFill>
                  <a:schemeClr val="dk1"/>
                </a:solidFill>
                <a:latin typeface="Century Gothic"/>
                <a:ea typeface="+mn-lt"/>
                <a:cs typeface="+mn-lt"/>
              </a:rPr>
              <a:t>Gr: ‘</a:t>
            </a:r>
            <a:r>
              <a:rPr lang="en-GB" sz="3600" b="1" i="1" dirty="0" err="1">
                <a:solidFill>
                  <a:schemeClr val="dk1"/>
                </a:solidFill>
                <a:latin typeface="Century Gothic"/>
                <a:ea typeface="+mn-lt"/>
                <a:cs typeface="+mn-lt"/>
              </a:rPr>
              <a:t>arsenokoites</a:t>
            </a:r>
            <a:r>
              <a:rPr lang="en-GB" sz="3600" i="1" dirty="0">
                <a:solidFill>
                  <a:schemeClr val="dk1"/>
                </a:solidFill>
                <a:latin typeface="Century Gothic"/>
                <a:ea typeface="+mn-lt"/>
                <a:cs typeface="+mn-lt"/>
              </a:rPr>
              <a:t>’ Sodomites: Men who engage sexually with other men or with animals including and by implication lesbian behaviour.</a:t>
            </a:r>
            <a:endParaRPr lang="nl-NL" sz="3600"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42086301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‘En die manne van Sodom was sleg en groot sondaars voor die HERE.’</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Gen 13:13. </a:t>
            </a:r>
          </a:p>
        </p:txBody>
      </p:sp>
    </p:spTree>
    <p:extLst>
      <p:ext uri="{BB962C8B-B14F-4D97-AF65-F5344CB8AC3E}">
        <p14:creationId xmlns:p14="http://schemas.microsoft.com/office/powerpoint/2010/main" val="257652633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…of diewe of gierigaards of dronkaards of kwaadsprekers of rowers sal die koninkryk van God beërwe nie.</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1 Kor 6:1-20. </a:t>
            </a:r>
          </a:p>
        </p:txBody>
      </p:sp>
    </p:spTree>
    <p:extLst>
      <p:ext uri="{BB962C8B-B14F-4D97-AF65-F5344CB8AC3E}">
        <p14:creationId xmlns:p14="http://schemas.microsoft.com/office/powerpoint/2010/main" val="180457284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en-GB" sz="3600" i="1" dirty="0">
                <a:solidFill>
                  <a:schemeClr val="dk1"/>
                </a:solidFill>
                <a:latin typeface="Century Gothic"/>
                <a:ea typeface="+mn-lt"/>
                <a:cs typeface="+mn-lt"/>
              </a:rPr>
              <a:t>En </a:t>
            </a:r>
            <a:r>
              <a:rPr lang="en-GB" sz="3600" i="1" dirty="0" err="1">
                <a:solidFill>
                  <a:schemeClr val="dk1"/>
                </a:solidFill>
                <a:latin typeface="Century Gothic"/>
                <a:ea typeface="+mn-lt"/>
                <a:cs typeface="+mn-lt"/>
              </a:rPr>
              <a:t>dit</a:t>
            </a:r>
            <a:r>
              <a:rPr lang="en-GB" sz="3600" i="1" dirty="0">
                <a:solidFill>
                  <a:schemeClr val="dk1"/>
                </a:solidFill>
                <a:latin typeface="Century Gothic"/>
                <a:ea typeface="+mn-lt"/>
                <a:cs typeface="+mn-lt"/>
              </a:rPr>
              <a:t> was </a:t>
            </a:r>
            <a:r>
              <a:rPr lang="en-GB" sz="3600" i="1" dirty="0" err="1">
                <a:solidFill>
                  <a:schemeClr val="dk1"/>
                </a:solidFill>
                <a:latin typeface="Century Gothic"/>
                <a:ea typeface="+mn-lt"/>
                <a:cs typeface="+mn-lt"/>
              </a:rPr>
              <a:t>sommige</a:t>
            </a:r>
            <a:r>
              <a:rPr lang="en-GB" sz="3600" i="1" dirty="0">
                <a:solidFill>
                  <a:schemeClr val="dk1"/>
                </a:solidFill>
                <a:latin typeface="Century Gothic"/>
                <a:ea typeface="+mn-lt"/>
                <a:cs typeface="+mn-lt"/>
              </a:rPr>
              <a:t> van </a:t>
            </a:r>
            <a:r>
              <a:rPr lang="en-GB" sz="3600" i="1" dirty="0" err="1">
                <a:solidFill>
                  <a:schemeClr val="dk1"/>
                </a:solidFill>
                <a:latin typeface="Century Gothic"/>
                <a:ea typeface="+mn-lt"/>
                <a:cs typeface="+mn-lt"/>
              </a:rPr>
              <a:t>julle</a:t>
            </a:r>
            <a:r>
              <a:rPr lang="en-GB" sz="3600" i="1" dirty="0">
                <a:solidFill>
                  <a:schemeClr val="dk1"/>
                </a:solidFill>
                <a:latin typeface="Century Gothic"/>
                <a:ea typeface="+mn-lt"/>
                <a:cs typeface="+mn-lt"/>
              </a:rPr>
              <a:t>;… (For such were some of you)</a:t>
            </a:r>
            <a:endParaRPr lang="nl-NL" sz="3600"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1 Kor 6:1-20. </a:t>
            </a:r>
          </a:p>
        </p:txBody>
      </p:sp>
    </p:spTree>
    <p:extLst>
      <p:ext uri="{BB962C8B-B14F-4D97-AF65-F5344CB8AC3E}">
        <p14:creationId xmlns:p14="http://schemas.microsoft.com/office/powerpoint/2010/main" val="1704929824"/>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en-GB" sz="3600" i="1" dirty="0">
                <a:solidFill>
                  <a:schemeClr val="dk1"/>
                </a:solidFill>
                <a:latin typeface="Century Gothic"/>
                <a:ea typeface="+mn-lt"/>
                <a:cs typeface="+mn-lt"/>
              </a:rPr>
              <a:t>Now several weeks after the accident he is trying to sue my client. I believe he is a fraud. Please tell him to simply answer the question.”</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3028143953"/>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nl-NL" sz="3600" i="1" dirty="0">
                <a:solidFill>
                  <a:schemeClr val="dk1"/>
                </a:solidFill>
                <a:latin typeface="Century Gothic"/>
                <a:ea typeface="+mn-lt"/>
                <a:cs typeface="+mn-lt"/>
              </a:rPr>
              <a:t>En dit was sommige van julle; maar julle het jul laat afwas, maar julle is geheilig, maar julle is geregverdig in die Naam van die Here Jesus en deur die Gees van onse God.’</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1 Kor 6:1-20. </a:t>
            </a:r>
          </a:p>
        </p:txBody>
      </p:sp>
    </p:spTree>
    <p:extLst>
      <p:ext uri="{BB962C8B-B14F-4D97-AF65-F5344CB8AC3E}">
        <p14:creationId xmlns:p14="http://schemas.microsoft.com/office/powerpoint/2010/main" val="3900606280"/>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6" name="Rectangle 95">
            <a:extLst>
              <a:ext uri="{FF2B5EF4-FFF2-40B4-BE49-F238E27FC236}">
                <a16:creationId xmlns:a16="http://schemas.microsoft.com/office/drawing/2014/main" id="{1D50F262-343C-4101-AB3C-9DA1072F73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8" name="Freeform: Shape 97">
            <a:extLst>
              <a:ext uri="{FF2B5EF4-FFF2-40B4-BE49-F238E27FC236}">
                <a16:creationId xmlns:a16="http://schemas.microsoft.com/office/drawing/2014/main" id="{6A0924B3-0260-445E-AFD7-9533C0D1B3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397136" cy="6858000"/>
          </a:xfrm>
          <a:custGeom>
            <a:avLst/>
            <a:gdLst>
              <a:gd name="connsiteX0" fmla="*/ 0 w 4397136"/>
              <a:gd name="connsiteY0" fmla="*/ 0 h 6858000"/>
              <a:gd name="connsiteX1" fmla="*/ 3599069 w 4397136"/>
              <a:gd name="connsiteY1" fmla="*/ 0 h 6858000"/>
              <a:gd name="connsiteX2" fmla="*/ 3634072 w 4397136"/>
              <a:gd name="connsiteY2" fmla="*/ 58977 h 6858000"/>
              <a:gd name="connsiteX3" fmla="*/ 4397136 w 4397136"/>
              <a:gd name="connsiteY3" fmla="*/ 3474189 h 6858000"/>
              <a:gd name="connsiteX4" fmla="*/ 3802221 w 4397136"/>
              <a:gd name="connsiteY4" fmla="*/ 6546415 h 6858000"/>
              <a:gd name="connsiteX5" fmla="*/ 3649466 w 4397136"/>
              <a:gd name="connsiteY5" fmla="*/ 6858000 h 6858000"/>
              <a:gd name="connsiteX6" fmla="*/ 0 w 4397136"/>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7136" h="6858000">
                <a:moveTo>
                  <a:pt x="0" y="0"/>
                </a:moveTo>
                <a:lnTo>
                  <a:pt x="3599069" y="0"/>
                </a:lnTo>
                <a:lnTo>
                  <a:pt x="3634072" y="58977"/>
                </a:lnTo>
                <a:cubicBezTo>
                  <a:pt x="4105532" y="933006"/>
                  <a:pt x="4397136" y="2140466"/>
                  <a:pt x="4397136" y="3474189"/>
                </a:cubicBezTo>
                <a:cubicBezTo>
                  <a:pt x="4397136" y="4641197"/>
                  <a:pt x="4173877" y="5711534"/>
                  <a:pt x="3802221" y="6546415"/>
                </a:cubicBezTo>
                <a:lnTo>
                  <a:pt x="3649466"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00" name="Freeform: Shape 99">
            <a:extLst>
              <a:ext uri="{FF2B5EF4-FFF2-40B4-BE49-F238E27FC236}">
                <a16:creationId xmlns:a16="http://schemas.microsoft.com/office/drawing/2014/main" id="{7C34E8CB-B972-4A94-8469-315C10C2AA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386504" cy="6858000"/>
          </a:xfrm>
          <a:custGeom>
            <a:avLst/>
            <a:gdLst>
              <a:gd name="connsiteX0" fmla="*/ 0 w 4386504"/>
              <a:gd name="connsiteY0" fmla="*/ 0 h 6858000"/>
              <a:gd name="connsiteX1" fmla="*/ 3588437 w 4386504"/>
              <a:gd name="connsiteY1" fmla="*/ 0 h 6858000"/>
              <a:gd name="connsiteX2" fmla="*/ 3623440 w 4386504"/>
              <a:gd name="connsiteY2" fmla="*/ 58977 h 6858000"/>
              <a:gd name="connsiteX3" fmla="*/ 4386504 w 4386504"/>
              <a:gd name="connsiteY3" fmla="*/ 3474189 h 6858000"/>
              <a:gd name="connsiteX4" fmla="*/ 3791589 w 4386504"/>
              <a:gd name="connsiteY4" fmla="*/ 6546415 h 6858000"/>
              <a:gd name="connsiteX5" fmla="*/ 3638834 w 4386504"/>
              <a:gd name="connsiteY5" fmla="*/ 6858000 h 6858000"/>
              <a:gd name="connsiteX6" fmla="*/ 0 w 438650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6504" h="6858000">
                <a:moveTo>
                  <a:pt x="0" y="0"/>
                </a:moveTo>
                <a:lnTo>
                  <a:pt x="3588437" y="0"/>
                </a:lnTo>
                <a:lnTo>
                  <a:pt x="3623440" y="58977"/>
                </a:lnTo>
                <a:cubicBezTo>
                  <a:pt x="4094900" y="933006"/>
                  <a:pt x="4386504" y="2140466"/>
                  <a:pt x="4386504" y="3474189"/>
                </a:cubicBezTo>
                <a:cubicBezTo>
                  <a:pt x="4386504" y="4641197"/>
                  <a:pt x="4163245" y="5711534"/>
                  <a:pt x="3791589" y="6546415"/>
                </a:cubicBezTo>
                <a:lnTo>
                  <a:pt x="3638834"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Content Placeholder 1"/>
          <p:cNvSpPr txBox="1">
            <a:spLocks/>
          </p:cNvSpPr>
          <p:nvPr/>
        </p:nvSpPr>
        <p:spPr>
          <a:xfrm>
            <a:off x="438913" y="1511589"/>
            <a:ext cx="3430958" cy="2896432"/>
          </a:xfrm>
          <a:prstGeom prst="rect">
            <a:avLst/>
          </a:prstGeom>
        </p:spPr>
        <p:txBody>
          <a:bodyPr vert="horz" lIns="91440" tIns="45720" rIns="91440" bIns="45720" rtlCol="0" anchor="b">
            <a:norm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lnSpc>
                <a:spcPct val="90000"/>
              </a:lnSpc>
              <a:spcBef>
                <a:spcPct val="0"/>
              </a:spcBef>
              <a:spcAft>
                <a:spcPts val="600"/>
              </a:spcAft>
              <a:buNone/>
            </a:pPr>
            <a:r>
              <a:rPr lang="en-US" sz="4000" b="1" i="1" kern="1200" dirty="0">
                <a:solidFill>
                  <a:schemeClr val="tx1"/>
                </a:solidFill>
                <a:latin typeface="+mj-lt"/>
                <a:ea typeface="+mj-ea"/>
                <a:cs typeface="+mj-cs"/>
              </a:rPr>
              <a:t>CORINTHIANS – WILD &amp; WONDERFUL IV.</a:t>
            </a:r>
          </a:p>
        </p:txBody>
      </p:sp>
      <p:sp>
        <p:nvSpPr>
          <p:cNvPr id="102" name="Rectangle 101">
            <a:extLst>
              <a:ext uri="{FF2B5EF4-FFF2-40B4-BE49-F238E27FC236}">
                <a16:creationId xmlns:a16="http://schemas.microsoft.com/office/drawing/2014/main" id="{114A821F-8663-46BA-8CC0-D4C44F639F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67989"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Avenir Next LT Pro"/>
            </a:endParaRPr>
          </a:p>
        </p:txBody>
      </p:sp>
      <p:sp>
        <p:nvSpPr>
          <p:cNvPr id="104" name="Rectangle 103">
            <a:extLst>
              <a:ext uri="{FF2B5EF4-FFF2-40B4-BE49-F238E27FC236}">
                <a16:creationId xmlns:a16="http://schemas.microsoft.com/office/drawing/2014/main" id="{67EF550F-47CE-4FB2-9DAC-12AD835C83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8912" y="4544568"/>
            <a:ext cx="341496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3"/>
          <a:stretch>
            <a:fillRect/>
          </a:stretch>
        </p:blipFill>
        <p:spPr>
          <a:xfrm>
            <a:off x="135961" y="138430"/>
            <a:ext cx="1153922" cy="1153922"/>
          </a:xfrm>
          <a:prstGeom prst="rect">
            <a:avLst/>
          </a:prstGeom>
        </p:spPr>
      </p:pic>
      <p:pic>
        <p:nvPicPr>
          <p:cNvPr id="16" name="Picture 15">
            <a:extLst>
              <a:ext uri="{FF2B5EF4-FFF2-40B4-BE49-F238E27FC236}">
                <a16:creationId xmlns:a16="http://schemas.microsoft.com/office/drawing/2014/main" id="{0A6C0FEC-1718-3B87-D96F-70A2B87A00A2}"/>
              </a:ext>
            </a:extLst>
          </p:cNvPr>
          <p:cNvPicPr>
            <a:picLocks noChangeAspect="1"/>
          </p:cNvPicPr>
          <p:nvPr/>
        </p:nvPicPr>
        <p:blipFill rotWithShape="1">
          <a:blip r:embed="rId4"/>
          <a:srcRect l="4050"/>
          <a:stretch/>
        </p:blipFill>
        <p:spPr>
          <a:xfrm>
            <a:off x="3665877" y="0"/>
            <a:ext cx="4375870" cy="6858000"/>
          </a:xfrm>
          <a:custGeom>
            <a:avLst/>
            <a:gdLst/>
            <a:ahLst/>
            <a:cxnLst/>
            <a:rect l="l" t="t" r="r" b="b"/>
            <a:pathLst>
              <a:path w="4375870" h="6858000">
                <a:moveTo>
                  <a:pt x="4441" y="0"/>
                </a:moveTo>
                <a:lnTo>
                  <a:pt x="4375870" y="0"/>
                </a:lnTo>
                <a:lnTo>
                  <a:pt x="4375870" y="23"/>
                </a:lnTo>
                <a:lnTo>
                  <a:pt x="4375870" y="6858000"/>
                </a:lnTo>
                <a:lnTo>
                  <a:pt x="0" y="6858000"/>
                </a:lnTo>
                <a:lnTo>
                  <a:pt x="106674" y="6638378"/>
                </a:lnTo>
                <a:cubicBezTo>
                  <a:pt x="530028" y="5720938"/>
                  <a:pt x="777229" y="4614948"/>
                  <a:pt x="777229" y="3424428"/>
                </a:cubicBezTo>
                <a:cubicBezTo>
                  <a:pt x="777229" y="2233909"/>
                  <a:pt x="530028" y="1127919"/>
                  <a:pt x="106674" y="210478"/>
                </a:cubicBezTo>
                <a:close/>
              </a:path>
            </a:pathLst>
          </a:custGeom>
        </p:spPr>
      </p:pic>
      <p:pic>
        <p:nvPicPr>
          <p:cNvPr id="14" name="Picture 13">
            <a:extLst>
              <a:ext uri="{FF2B5EF4-FFF2-40B4-BE49-F238E27FC236}">
                <a16:creationId xmlns:a16="http://schemas.microsoft.com/office/drawing/2014/main" id="{335CBFF5-5605-5441-16A7-3F832B2210DB}"/>
              </a:ext>
            </a:extLst>
          </p:cNvPr>
          <p:cNvPicPr>
            <a:picLocks noChangeAspect="1"/>
          </p:cNvPicPr>
          <p:nvPr/>
        </p:nvPicPr>
        <p:blipFill rotWithShape="1">
          <a:blip r:embed="rId5"/>
          <a:srcRect r="1" b="10847"/>
          <a:stretch/>
        </p:blipFill>
        <p:spPr>
          <a:xfrm>
            <a:off x="7113741" y="-66"/>
            <a:ext cx="4942298" cy="6857999"/>
          </a:xfrm>
          <a:custGeom>
            <a:avLst/>
            <a:gdLst/>
            <a:ahLst/>
            <a:cxnLst/>
            <a:rect l="l" t="t" r="r" b="b"/>
            <a:pathLst>
              <a:path w="4942298" h="6857999">
                <a:moveTo>
                  <a:pt x="0" y="0"/>
                </a:moveTo>
                <a:lnTo>
                  <a:pt x="4164238" y="0"/>
                </a:lnTo>
                <a:lnTo>
                  <a:pt x="4271743" y="210478"/>
                </a:lnTo>
                <a:cubicBezTo>
                  <a:pt x="4695097" y="1127919"/>
                  <a:pt x="4942298" y="2233909"/>
                  <a:pt x="4942298" y="3424428"/>
                </a:cubicBezTo>
                <a:cubicBezTo>
                  <a:pt x="4942298" y="4614948"/>
                  <a:pt x="4695097" y="5720938"/>
                  <a:pt x="4271743" y="6638378"/>
                </a:cubicBezTo>
                <a:lnTo>
                  <a:pt x="4159568" y="6857999"/>
                </a:lnTo>
                <a:lnTo>
                  <a:pt x="49488" y="6857999"/>
                </a:lnTo>
                <a:lnTo>
                  <a:pt x="119616" y="6721637"/>
                </a:lnTo>
                <a:cubicBezTo>
                  <a:pt x="540124" y="5863919"/>
                  <a:pt x="796416" y="4724528"/>
                  <a:pt x="796416" y="3474162"/>
                </a:cubicBezTo>
                <a:cubicBezTo>
                  <a:pt x="796416" y="2140439"/>
                  <a:pt x="504812" y="932979"/>
                  <a:pt x="33352" y="58950"/>
                </a:cubicBezTo>
                <a:close/>
              </a:path>
            </a:pathLst>
          </a:custGeom>
        </p:spPr>
      </p:pic>
    </p:spTree>
    <p:extLst>
      <p:ext uri="{BB962C8B-B14F-4D97-AF65-F5344CB8AC3E}">
        <p14:creationId xmlns:p14="http://schemas.microsoft.com/office/powerpoint/2010/main" val="2521498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en-GB" sz="3600" i="1" dirty="0">
                <a:solidFill>
                  <a:schemeClr val="dk1"/>
                </a:solidFill>
                <a:latin typeface="Century Gothic"/>
                <a:ea typeface="+mn-lt"/>
                <a:cs typeface="+mn-lt"/>
              </a:rPr>
              <a:t>By this time the Judge was fairly interested in Farmer Joe’s answer and said to the lawyer, “I’d like to hear what he has to say about his favourite mule Bessie.”</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2311186538"/>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en-GB" sz="3600" i="1" dirty="0">
                <a:solidFill>
                  <a:schemeClr val="dk1"/>
                </a:solidFill>
                <a:latin typeface="Century Gothic"/>
                <a:ea typeface="+mn-lt"/>
                <a:cs typeface="+mn-lt"/>
              </a:rPr>
              <a:t>Joe thanked the Judge and proceeded, “Well as I was saying, I had just loaded Bessie, my favourite mule, into the trailer and was driving her down the highway when this huge semi-truck and trailer ran the stop sign and smacked my truck right in the side. I was thrown into one ditch and Bessie was thrown into the other.</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1987488045"/>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en-GB" sz="3600" i="1" dirty="0">
                <a:solidFill>
                  <a:schemeClr val="dk1"/>
                </a:solidFill>
                <a:latin typeface="Century Gothic"/>
                <a:ea typeface="+mn-lt"/>
                <a:cs typeface="+mn-lt"/>
              </a:rPr>
              <a:t>“I was hurting real bad and didn’t want to move. However, I could hear old Bessie moaning and groaning. I knew she was in terribly hurt just by these noises.</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2442810832"/>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587829" y="1691850"/>
            <a:ext cx="11092542" cy="244787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1400"/>
              </a:spcBef>
              <a:buNone/>
            </a:pPr>
            <a:r>
              <a:rPr lang="en-GB" sz="3600" i="1" dirty="0">
                <a:solidFill>
                  <a:schemeClr val="dk1"/>
                </a:solidFill>
                <a:latin typeface="Century Gothic"/>
                <a:ea typeface="+mn-lt"/>
                <a:cs typeface="+mn-lt"/>
              </a:rPr>
              <a:t>“Shortly after the accident a Traffic Officer came on the scene. He could hear Bessie moaning and groaning so he went over to her. After he looked at her, he took out his gun and shot her between the eyes.</a:t>
            </a:r>
            <a:endParaRPr lang="nl-NL" sz="3600" b="1" i="1" dirty="0">
              <a:solidFill>
                <a:schemeClr val="dk1"/>
              </a:solidFill>
              <a:latin typeface="Century Gothic"/>
              <a:ea typeface="+mn-lt"/>
              <a:cs typeface="+mn-lt"/>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Title 2">
            <a:extLst>
              <a:ext uri="{FF2B5EF4-FFF2-40B4-BE49-F238E27FC236}">
                <a16:creationId xmlns:a16="http://schemas.microsoft.com/office/drawing/2014/main" id="{FAAEE40C-5CA4-8D5B-C072-200C966FE1D1}"/>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spTree>
    <p:extLst>
      <p:ext uri="{BB962C8B-B14F-4D97-AF65-F5344CB8AC3E}">
        <p14:creationId xmlns:p14="http://schemas.microsoft.com/office/powerpoint/2010/main" val="2486508079"/>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19-08-25 Philippians - Epistle of Joy IV" id="{1D3B2CA8-103D-1A45-9131-56EE6DB0AA22}" vid="{21D02281-4C00-6946-9E26-000BA019ADD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TM03457491[[fn=Metropolitan]]</Template>
  <TotalTime>3761</TotalTime>
  <Words>1596</Words>
  <Application>Microsoft Office PowerPoint</Application>
  <PresentationFormat>Widescreen</PresentationFormat>
  <Paragraphs>125</Paragraphs>
  <Slides>51</Slides>
  <Notes>51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51</vt:i4>
      </vt:variant>
    </vt:vector>
  </HeadingPairs>
  <TitlesOfParts>
    <vt:vector size="57" baseType="lpstr">
      <vt:lpstr>Arial</vt:lpstr>
      <vt:lpstr>Avenir Next LT Pro</vt:lpstr>
      <vt:lpstr>Calibri</vt:lpstr>
      <vt:lpstr>Calibri Light</vt:lpstr>
      <vt:lpstr>Century Gothic</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HEBREWS   GOING ALL THE WAY ON THE WAY I</dc:title>
  <dc:creator>Jamandus Lotz</dc:creator>
  <cp:lastModifiedBy>Safety (Cathtect)</cp:lastModifiedBy>
  <cp:revision>1459</cp:revision>
  <dcterms:created xsi:type="dcterms:W3CDTF">2020-05-26T13:44:35Z</dcterms:created>
  <dcterms:modified xsi:type="dcterms:W3CDTF">2024-08-09T18:19:23Z</dcterms:modified>
  <cp:contentStatus/>
</cp:coreProperties>
</file>