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69"/>
  </p:notesMasterIdLst>
  <p:sldIdLst>
    <p:sldId id="1983" r:id="rId2"/>
    <p:sldId id="2031" r:id="rId3"/>
    <p:sldId id="2032" r:id="rId4"/>
    <p:sldId id="1401" r:id="rId5"/>
    <p:sldId id="1984" r:id="rId6"/>
    <p:sldId id="2039" r:id="rId7"/>
    <p:sldId id="2077" r:id="rId8"/>
    <p:sldId id="2078" r:id="rId9"/>
    <p:sldId id="2079" r:id="rId10"/>
    <p:sldId id="2080" r:id="rId11"/>
    <p:sldId id="2025" r:id="rId12"/>
    <p:sldId id="2081" r:id="rId13"/>
    <p:sldId id="2082" r:id="rId14"/>
    <p:sldId id="2083" r:id="rId15"/>
    <p:sldId id="2084" r:id="rId16"/>
    <p:sldId id="2085" r:id="rId17"/>
    <p:sldId id="2086" r:id="rId18"/>
    <p:sldId id="2087" r:id="rId19"/>
    <p:sldId id="2088" r:id="rId20"/>
    <p:sldId id="2089" r:id="rId21"/>
    <p:sldId id="2090" r:id="rId22"/>
    <p:sldId id="2091" r:id="rId23"/>
    <p:sldId id="2026" r:id="rId24"/>
    <p:sldId id="2092" r:id="rId25"/>
    <p:sldId id="2093" r:id="rId26"/>
    <p:sldId id="2094" r:id="rId27"/>
    <p:sldId id="2095" r:id="rId28"/>
    <p:sldId id="2096" r:id="rId29"/>
    <p:sldId id="2097" r:id="rId30"/>
    <p:sldId id="2040" r:id="rId31"/>
    <p:sldId id="2098" r:id="rId32"/>
    <p:sldId id="2099" r:id="rId33"/>
    <p:sldId id="2100" r:id="rId34"/>
    <p:sldId id="2041" r:id="rId35"/>
    <p:sldId id="2042" r:id="rId36"/>
    <p:sldId id="2043" r:id="rId37"/>
    <p:sldId id="2101" r:id="rId38"/>
    <p:sldId id="2102" r:id="rId39"/>
    <p:sldId id="2103" r:id="rId40"/>
    <p:sldId id="2104" r:id="rId41"/>
    <p:sldId id="2105" r:id="rId42"/>
    <p:sldId id="2106" r:id="rId43"/>
    <p:sldId id="2044" r:id="rId44"/>
    <p:sldId id="2107" r:id="rId45"/>
    <p:sldId id="2045" r:id="rId46"/>
    <p:sldId id="2108" r:id="rId47"/>
    <p:sldId id="2109" r:id="rId48"/>
    <p:sldId id="1801" r:id="rId49"/>
    <p:sldId id="2110" r:id="rId50"/>
    <p:sldId id="2111" r:id="rId51"/>
    <p:sldId id="2046" r:id="rId52"/>
    <p:sldId id="2047" r:id="rId53"/>
    <p:sldId id="2048" r:id="rId54"/>
    <p:sldId id="2112" r:id="rId55"/>
    <p:sldId id="2113" r:id="rId56"/>
    <p:sldId id="2114" r:id="rId57"/>
    <p:sldId id="2115" r:id="rId58"/>
    <p:sldId id="2116" r:id="rId59"/>
    <p:sldId id="2117" r:id="rId60"/>
    <p:sldId id="2118" r:id="rId61"/>
    <p:sldId id="2119" r:id="rId62"/>
    <p:sldId id="2120" r:id="rId63"/>
    <p:sldId id="2121" r:id="rId64"/>
    <p:sldId id="2122" r:id="rId65"/>
    <p:sldId id="2123" r:id="rId66"/>
    <p:sldId id="2124" r:id="rId67"/>
    <p:sldId id="1934"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62109-E87B-44C2-B290-E284443A6960}" v="9" dt="2024-04-12T16:24:38.153"/>
    <p1510:client id="{CE4191D1-FBBF-4298-892A-971ACCE76CA6}" v="599" dt="2024-04-12T15:37:31.310"/>
    <p1510:client id="{CE560EC4-9A98-48E2-A7A7-20042D0251F5}" v="104" dt="2024-04-12T14:33:41.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3969" autoAdjust="0"/>
  </p:normalViewPr>
  <p:slideViewPr>
    <p:cSldViewPr snapToGrid="0" snapToObjects="1">
      <p:cViewPr varScale="1">
        <p:scale>
          <a:sx n="149" d="100"/>
          <a:sy n="149" d="100"/>
        </p:scale>
        <p:origin x="936" y="14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1CD85-7CC0-7D1D-5934-A9F053A49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816E0-E2AE-A857-BE5A-C0BDBF4B9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513AA-BA7C-03F8-A3D2-A2CC0A107D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D2BB62-E4D8-C6DA-6B0E-2991F4F50763}"/>
              </a:ext>
            </a:extLst>
          </p:cNvPr>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2628084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D925F-4BD3-64EA-DC61-D4A22E17B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82EE53-A336-C714-07E5-C7BB14E06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C4B7C-8848-36E8-78B6-8E3AA85BE0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E2CA13-56D5-1335-E7DF-35CF144016BD}"/>
              </a:ext>
            </a:extLst>
          </p:cNvPr>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720049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FDC6-8958-73E4-6AB2-F0F783F32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A9E51-C267-B237-6141-4606CFA41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4A2E0-9F64-EED7-09C1-D23039FD4A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9B88C8-1A84-ADE2-CEF7-6D2F0E88875C}"/>
              </a:ext>
            </a:extLst>
          </p:cNvPr>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574944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84F71-2054-B4DA-AFED-7D1D3C5DE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944BF-1EB6-F402-3B80-04369683A0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E52882-F59B-6C40-CDD0-573097D557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C4F0C5-FFC3-5231-76DB-90B5CDFE512C}"/>
              </a:ext>
            </a:extLst>
          </p:cNvPr>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4147389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677A8-F25A-D5ED-76A0-3C54EB25F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8E0D9-29B9-D33E-4A4C-DCBDE5D19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E1D305-B2BF-F2F7-AE5F-A8278163CB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0F944F-CBD8-8EE2-5587-BD2EF7F98BA6}"/>
              </a:ext>
            </a:extLst>
          </p:cNvPr>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789188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2FCF7-B4FF-35E6-B5A3-EA83BE294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B128B-674C-ED28-86C6-3E489825C6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874AD0-151D-4DE1-72BB-75E213D6AE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BDFB31-8C55-ECA5-08C8-80B0C4529D57}"/>
              </a:ext>
            </a:extLst>
          </p:cNvPr>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509455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BE34C-2EBE-5CFE-8C3E-D696CE9ED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9D1A0-EC23-C2EA-8CDF-F6F46237C2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AEF26B-616C-DB7E-EF9C-0684ED0F5D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1DC3D2-30CC-AB86-20B4-D73D35EF0AD5}"/>
              </a:ext>
            </a:extLst>
          </p:cNvPr>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440783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5D26-7AEB-965C-D518-8C63E525A1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9B80D-4DE7-01C1-4E88-CB6FE3121D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5577A3-B4EF-BE95-9A3F-3851FBC9D5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42E078-8C49-7A6E-B75E-F1D6D4DFAC1B}"/>
              </a:ext>
            </a:extLst>
          </p:cNvPr>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1159225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9F56A-78AB-4F9D-506A-E236FFE0E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A75AE0-0548-A593-E2F1-6DCA3047F8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9054F-C62A-E373-DFC8-5FEDA6AD8F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D51EFC-333E-CCBB-DD10-6F984081A6F1}"/>
              </a:ext>
            </a:extLst>
          </p:cNvPr>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091051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BE7B5-EBE0-EFBB-E86B-5EDA6D8F3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36F97-D9EC-4090-D6CC-098461F940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F274A-9B19-F56E-33C0-3DF8159874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C29A60-E37E-03A0-421C-AB84306E2014}"/>
              </a:ext>
            </a:extLst>
          </p:cNvPr>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857799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9FF6-68C4-6B46-3A93-CE35C559C6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30754-D038-DE8D-C80F-44C9DCBB5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1CE1E-739C-D624-88B0-0FDAF1384A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5C1657-1C77-FAD0-CD0D-A3BE40594865}"/>
              </a:ext>
            </a:extLst>
          </p:cNvPr>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263673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D2145-BA88-1CCF-BDDD-84A94535F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A81BE-698A-1B30-3054-F53AC9A81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FF66F-A239-7E7D-84BB-AB0685F7C3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484AC2-E7A4-E266-E530-2D3FC0ECDAE4}"/>
              </a:ext>
            </a:extLst>
          </p:cNvPr>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052006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5051F-CD19-8A2A-DD06-32734CE64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4FA7E-668A-DEC0-0AE7-44DCEF0D74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31F82-4E15-96D2-A1C3-22F51D8AC8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C6DFFD-B9AD-B24A-FBB9-78D4A6268A5E}"/>
              </a:ext>
            </a:extLst>
          </p:cNvPr>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865895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FAE3C-652F-FA71-87D1-62EE8D799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46D3D-A542-1EC6-5783-5E6B13BA5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7BCF0C-ECFA-4BE2-6EC3-209ACCAC8E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229056-4142-AD41-36FB-4CBCAE9793AE}"/>
              </a:ext>
            </a:extLst>
          </p:cNvPr>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0534324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8AAFA-9BE9-1300-64A0-DC8FE7EBB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6292B-99A3-B5FB-67BA-0B2C9413FD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7587C-EB00-29A8-C82E-EC2A093851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1B7C37-4B7D-9AF0-EBDD-B842DEDEE54C}"/>
              </a:ext>
            </a:extLst>
          </p:cNvPr>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495902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0E296-C18D-9E72-9B8B-BB5555FBC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EF8A0-1821-45D2-78A8-43F15A96D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D6CDC-3248-E43F-1B2A-3867198413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18AEF9-EC9B-193E-9176-D508E02E7CFC}"/>
              </a:ext>
            </a:extLst>
          </p:cNvPr>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1562825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CA519-99CE-0A08-54D0-27C0BA704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B7ECF-66AF-5C5A-E126-02208383D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DDF5A-600A-341F-F40D-96980050B8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512795-8CEF-B594-E01D-0D1E0ED529A9}"/>
              </a:ext>
            </a:extLst>
          </p:cNvPr>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40253303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CDF20-F5B6-5197-24E4-F3186B8F2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0CEA0-3419-CF10-01CB-6F5E2FB19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C34268-9815-117C-050E-5475F3B44B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DA9D46-F6F7-212E-7F51-FE9667885BCA}"/>
              </a:ext>
            </a:extLst>
          </p:cNvPr>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714315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65FC8-45D8-F802-77E3-5153C6499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752C2-51D3-57D5-FB39-B01698063D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EE978F-E37F-5638-DEC7-E0CA60D18F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F8487E-A3EC-FCD1-613A-83FF7C1C4B1C}"/>
              </a:ext>
            </a:extLst>
          </p:cNvPr>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444113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F39C1-B687-AE1D-7FDF-247F256792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185F1-58EB-FA1C-1764-590846F33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5D9D3-9259-1AE5-2F13-35D8785BCD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B2A8FC-47AF-D511-0182-BE822E38F07E}"/>
              </a:ext>
            </a:extLst>
          </p:cNvPr>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21854402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78CCB-BFF9-8D7C-0E58-EE58C83FC4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8D416-6B08-8C22-FF56-4665B99993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AA04F-1F96-122E-83B7-EB52E0ECDF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50E03C-CD1E-7E7F-B7BD-ECB9CE1BAFF9}"/>
              </a:ext>
            </a:extLst>
          </p:cNvPr>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096170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FBD7D-F831-7E15-D1FF-B391FD8E3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D94D87-6636-B9BC-858A-ED22C89EE0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F5E8C-DBCE-B1DD-87FE-707471A9F9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8F838D-33B8-1C7A-27C7-A76DF6913710}"/>
              </a:ext>
            </a:extLst>
          </p:cNvPr>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824127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C8F08-7D68-7495-D627-5CC093495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199E4A-FA77-F4FA-8779-4B74BFAA53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8B692-4193-A3E6-0568-8BA9B8ADF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91966A-7002-4099-1F8D-8A0826F5274E}"/>
              </a:ext>
            </a:extLst>
          </p:cNvPr>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3425282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81E88-E5B1-66CF-1C45-FE67E2AED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B2801-691C-AC95-312F-87C5644DC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B48D0-3509-551B-6975-161BC41A66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36DB9C-0320-222E-DFA6-6AB33772797A}"/>
              </a:ext>
            </a:extLst>
          </p:cNvPr>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137867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ABE99-7A82-9DFF-2D60-73F7AC74B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9B6B0-3A69-A780-F70B-5A9801158D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F84D0-E615-DE50-D71C-692758DDD5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DBF3FE-F0AC-3523-99ED-E36C8CEB78C4}"/>
              </a:ext>
            </a:extLst>
          </p:cNvPr>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4067394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A1EEB-7EBC-8068-819E-8DF202E89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31623-E502-2A35-427F-DDB27B799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99EBA-1F12-5230-0EED-27BC7923E6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C0D4E5-9FA5-71C0-CD55-63728524D7C1}"/>
              </a:ext>
            </a:extLst>
          </p:cNvPr>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4496957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53930-39FA-038E-6842-8859C76B6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A60D4-4173-49DD-F4B2-18F2B5EA4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C86C4-07BB-6249-8FF9-B100ECC216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DFAC8C-19E8-F786-E997-ACBFB77B3244}"/>
              </a:ext>
            </a:extLst>
          </p:cNvPr>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41260352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11EA1-6CD9-C4C4-3806-35089415E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8A5BD-8E6A-773A-BF34-C5F13BF5E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F50520-147C-9EDF-97BD-E8377FB983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E110F2-4842-BAF4-8AF5-A1C31AD3FDF6}"/>
              </a:ext>
            </a:extLst>
          </p:cNvPr>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955994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2A73E-81BA-4978-D1D3-C396862A6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F9CA6-0AA1-1585-E9AF-CF7D75458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7FE7F-B42F-3F59-CDD9-F5ED7CC099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FB1505-3B01-8E72-A63A-9940328AA4D8}"/>
              </a:ext>
            </a:extLst>
          </p:cNvPr>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3065911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BBD62-539D-C686-8438-B99D3E1EA5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D4FE8-4E11-4A9E-DDFE-1E92305F1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733ADE-BBA9-46D3-0BC6-FAABCC2D0D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795C61-3E77-7CB9-064A-B81769B131B9}"/>
              </a:ext>
            </a:extLst>
          </p:cNvPr>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6745042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D1C99-3AB2-41E8-7B04-81BAA185D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4F2B5-B1AE-CE73-ECE9-1B79543E6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AB5E5-35EB-8C83-B359-F46B9F98A7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10B417-1EF1-413E-1A6D-054BFA4D4410}"/>
              </a:ext>
            </a:extLst>
          </p:cNvPr>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25081709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714E3-CCDB-1F98-5611-C856F3C24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919EF-6A84-6095-241E-A331C5D93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9FD3A-03B1-2EC3-7227-68CFC6BF27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C01C39-5D41-31EA-5BB0-FB4F0EB9A3CA}"/>
              </a:ext>
            </a:extLst>
          </p:cNvPr>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980907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46BDF-5111-2525-916B-2DCBB2AB45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09F33B-C2D4-BAA6-CB0D-9EC4102851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65ED2-7649-6C0C-D480-97AE6BF4E8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DA1FF4-70A0-86BB-C0CB-E73624812FAE}"/>
              </a:ext>
            </a:extLst>
          </p:cNvPr>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3405138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9B5C3-3B3C-76E9-B1CB-E7748D1E8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9E351-E115-ECB7-1DCF-A4BC83B37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4C950-5301-F376-DD6C-530D8792DD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A42088-66EF-ED8C-CB75-0A8A5B359FAD}"/>
              </a:ext>
            </a:extLst>
          </p:cNvPr>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2465177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3988F-B931-253C-FA9A-FBE4256D9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AE530-9B73-8451-6654-EEC84E7CA0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546B0-2262-B8DA-E97C-7D5A175039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F9D9FE-7047-7943-6355-12F8EA64C966}"/>
              </a:ext>
            </a:extLst>
          </p:cNvPr>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9187999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90967-840E-94EF-3700-6D841AF876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81860-33AC-5A9D-629E-B6B93E154A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27DEB-701C-3677-A000-2BD3359426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0D4113-02B0-29DD-D8C2-F938F87831B5}"/>
              </a:ext>
            </a:extLst>
          </p:cNvPr>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475102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44E74-1EAD-B82B-F1CB-E62D1CC544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D6CFB-0EE6-0BDA-C27E-4E35C30F0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56FB-F04E-27D6-706A-9A73D9E8A7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C81950-6B5F-CD3B-A22F-B4EC3946410A}"/>
              </a:ext>
            </a:extLst>
          </p:cNvPr>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24040049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74A7-3407-FE5A-8054-79258F2EA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34EE6-3799-2D2F-11BC-5476777EC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077C13-42BA-6A31-3757-5A44C2959A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82460C-3544-BA5D-E68A-78D3EB8DB35D}"/>
              </a:ext>
            </a:extLst>
          </p:cNvPr>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1112301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58A72-59DD-8762-F5EE-7FD1484D9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74E90-8F86-29AE-C634-D5ECD91D11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623DC-04A8-5B10-5DD6-7ECE49A563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4C2810-7E0A-E966-A251-DC3307847AFC}"/>
              </a:ext>
            </a:extLst>
          </p:cNvPr>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16200137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D3EED-0B84-FD20-14E1-AFA435C0E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53302-42B5-66FC-72A0-913982AFE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47BC81-DF89-AB3E-03D0-FEE7815B0A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EE7E25-0DA7-4471-8FEF-194ACB9BD46C}"/>
              </a:ext>
            </a:extLst>
          </p:cNvPr>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6880769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D39E8-AE5C-4CB3-14F2-D196DA584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0E939-E426-DA45-4401-769D6293C0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E785F-3957-8708-8179-C3F147BD71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526451-CFD1-A367-CC86-3F722CA08960}"/>
              </a:ext>
            </a:extLst>
          </p:cNvPr>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20161592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31547818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9FAB0-B022-A9E7-7A72-D00429901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F0DD86-D677-8D53-842F-61667A9D8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48971-3280-5C90-23FE-37F2D65B15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E8931E-0AC1-83CB-BD2F-8C387F6020C6}"/>
              </a:ext>
            </a:extLst>
          </p:cNvPr>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1925232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93991-D7E6-D112-7A88-BFED2192D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B788C-C0F2-1F7D-DFA2-25476180D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BC5250-567D-3A13-5AEA-A7B6F194B8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A1997C-B8B7-8CCD-8997-1453BA69805D}"/>
              </a:ext>
            </a:extLst>
          </p:cNvPr>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633576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00B01-7EAC-BFF9-26A5-9451EE58B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1D009-B75B-F98F-B513-1AE17AE84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93FA2-710D-A30F-8CD7-24C42D1C84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1F705C-9B56-D82B-E0C5-D95E5C9ED2BE}"/>
              </a:ext>
            </a:extLst>
          </p:cNvPr>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41326607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6BE6-D236-DAB6-37D4-C031DCB87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843301-E29E-E4BE-2C14-E5F92B9342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A700D-2784-C2BC-BE1B-DEBFC8940E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B31313-CBCD-F75F-2926-A552A797B0B7}"/>
              </a:ext>
            </a:extLst>
          </p:cNvPr>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31854235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8F532-7F3D-5B7F-AC88-5F7F0DFF4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AC00E-F2DE-3DF3-8C96-768D7DEA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D9C6D-4B75-37B5-D2CF-C0EF757CA7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DDECFC-9640-1001-89F1-BF041049FCAB}"/>
              </a:ext>
            </a:extLst>
          </p:cNvPr>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23573158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4BB92-A9EC-1CFD-68DB-E3CE7D587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F7692-B317-927B-0005-7464E1A72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FB82F-1ACE-0550-1802-B5E233C2D2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7B529A-1027-BC2C-E0BD-5A552ADD0E36}"/>
              </a:ext>
            </a:extLst>
          </p:cNvPr>
          <p:cNvSpPr>
            <a:spLocks noGrp="1"/>
          </p:cNvSpPr>
          <p:nvPr>
            <p:ph type="sldNum" sz="quarter" idx="5"/>
          </p:nvPr>
        </p:nvSpPr>
        <p:spPr/>
        <p:txBody>
          <a:bodyPr/>
          <a:lstStyle/>
          <a:p>
            <a:fld id="{569C90CB-7686-744B-96D9-422CFC7D4FA6}" type="slidenum">
              <a:rPr lang="en-US" smtClean="0"/>
              <a:t>53</a:t>
            </a:fld>
            <a:endParaRPr lang="en-US"/>
          </a:p>
        </p:txBody>
      </p:sp>
    </p:spTree>
    <p:extLst>
      <p:ext uri="{BB962C8B-B14F-4D97-AF65-F5344CB8AC3E}">
        <p14:creationId xmlns:p14="http://schemas.microsoft.com/office/powerpoint/2010/main" val="37418240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6E6D4-AE44-7B10-8590-625747CC1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2FB19-0DCE-C4D3-6ED4-80AE53BE0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CA2DE0-0B3C-5623-DC2B-1B7AC44902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F4D848-E91E-A7E3-84E9-6E30F027C541}"/>
              </a:ext>
            </a:extLst>
          </p:cNvPr>
          <p:cNvSpPr>
            <a:spLocks noGrp="1"/>
          </p:cNvSpPr>
          <p:nvPr>
            <p:ph type="sldNum" sz="quarter" idx="5"/>
          </p:nvPr>
        </p:nvSpPr>
        <p:spPr/>
        <p:txBody>
          <a:bodyPr/>
          <a:lstStyle/>
          <a:p>
            <a:fld id="{569C90CB-7686-744B-96D9-422CFC7D4FA6}" type="slidenum">
              <a:rPr lang="en-US" smtClean="0"/>
              <a:t>54</a:t>
            </a:fld>
            <a:endParaRPr lang="en-US"/>
          </a:p>
        </p:txBody>
      </p:sp>
    </p:spTree>
    <p:extLst>
      <p:ext uri="{BB962C8B-B14F-4D97-AF65-F5344CB8AC3E}">
        <p14:creationId xmlns:p14="http://schemas.microsoft.com/office/powerpoint/2010/main" val="613519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B816E-BBCA-93CD-D146-8E7E9522A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A368D-849D-F046-405D-B88851D683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EE932-94EB-A616-4E83-D60B79790F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AD9727-BA63-5531-923B-DDFBE649E566}"/>
              </a:ext>
            </a:extLst>
          </p:cNvPr>
          <p:cNvSpPr>
            <a:spLocks noGrp="1"/>
          </p:cNvSpPr>
          <p:nvPr>
            <p:ph type="sldNum" sz="quarter" idx="5"/>
          </p:nvPr>
        </p:nvSpPr>
        <p:spPr/>
        <p:txBody>
          <a:bodyPr/>
          <a:lstStyle/>
          <a:p>
            <a:fld id="{569C90CB-7686-744B-96D9-422CFC7D4FA6}" type="slidenum">
              <a:rPr lang="en-US" smtClean="0"/>
              <a:t>55</a:t>
            </a:fld>
            <a:endParaRPr lang="en-US"/>
          </a:p>
        </p:txBody>
      </p:sp>
    </p:spTree>
    <p:extLst>
      <p:ext uri="{BB962C8B-B14F-4D97-AF65-F5344CB8AC3E}">
        <p14:creationId xmlns:p14="http://schemas.microsoft.com/office/powerpoint/2010/main" val="8862843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A3CF3-AEB7-8C58-5AFE-CC4356090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19283-BDE9-C5F1-8FF1-D9419B218B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74E909-A7D6-CD65-DE59-AF2DA2BDE7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E126DC-F876-24C9-C589-3D15E2757223}"/>
              </a:ext>
            </a:extLst>
          </p:cNvPr>
          <p:cNvSpPr>
            <a:spLocks noGrp="1"/>
          </p:cNvSpPr>
          <p:nvPr>
            <p:ph type="sldNum" sz="quarter" idx="5"/>
          </p:nvPr>
        </p:nvSpPr>
        <p:spPr/>
        <p:txBody>
          <a:bodyPr/>
          <a:lstStyle/>
          <a:p>
            <a:fld id="{569C90CB-7686-744B-96D9-422CFC7D4FA6}" type="slidenum">
              <a:rPr lang="en-US" smtClean="0"/>
              <a:t>56</a:t>
            </a:fld>
            <a:endParaRPr lang="en-US"/>
          </a:p>
        </p:txBody>
      </p:sp>
    </p:spTree>
    <p:extLst>
      <p:ext uri="{BB962C8B-B14F-4D97-AF65-F5344CB8AC3E}">
        <p14:creationId xmlns:p14="http://schemas.microsoft.com/office/powerpoint/2010/main" val="22986055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F0E08-FD35-8FD2-BB73-3DB83440D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B2BBF-3FDD-E3DA-A57F-B487C519BE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579C75-9663-E146-99F6-788B37E716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85059A-D7CF-C978-53EF-0541A4A8840F}"/>
              </a:ext>
            </a:extLst>
          </p:cNvPr>
          <p:cNvSpPr>
            <a:spLocks noGrp="1"/>
          </p:cNvSpPr>
          <p:nvPr>
            <p:ph type="sldNum" sz="quarter" idx="5"/>
          </p:nvPr>
        </p:nvSpPr>
        <p:spPr/>
        <p:txBody>
          <a:bodyPr/>
          <a:lstStyle/>
          <a:p>
            <a:fld id="{569C90CB-7686-744B-96D9-422CFC7D4FA6}" type="slidenum">
              <a:rPr lang="en-US" smtClean="0"/>
              <a:t>57</a:t>
            </a:fld>
            <a:endParaRPr lang="en-US"/>
          </a:p>
        </p:txBody>
      </p:sp>
    </p:spTree>
    <p:extLst>
      <p:ext uri="{BB962C8B-B14F-4D97-AF65-F5344CB8AC3E}">
        <p14:creationId xmlns:p14="http://schemas.microsoft.com/office/powerpoint/2010/main" val="25797519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E804-B1DF-AE29-AE11-3F4649385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1BDEE-DB1B-EFE0-9A2A-4E75E03087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F616D-2343-F250-E9EF-C9B64EE5A0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C5414E-9D9E-5021-5673-ADD3A99FB6E8}"/>
              </a:ext>
            </a:extLst>
          </p:cNvPr>
          <p:cNvSpPr>
            <a:spLocks noGrp="1"/>
          </p:cNvSpPr>
          <p:nvPr>
            <p:ph type="sldNum" sz="quarter" idx="5"/>
          </p:nvPr>
        </p:nvSpPr>
        <p:spPr/>
        <p:txBody>
          <a:bodyPr/>
          <a:lstStyle/>
          <a:p>
            <a:fld id="{569C90CB-7686-744B-96D9-422CFC7D4FA6}" type="slidenum">
              <a:rPr lang="en-US" smtClean="0"/>
              <a:t>58</a:t>
            </a:fld>
            <a:endParaRPr lang="en-US"/>
          </a:p>
        </p:txBody>
      </p:sp>
    </p:spTree>
    <p:extLst>
      <p:ext uri="{BB962C8B-B14F-4D97-AF65-F5344CB8AC3E}">
        <p14:creationId xmlns:p14="http://schemas.microsoft.com/office/powerpoint/2010/main" val="498590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063CE-0D56-105E-1844-28030F273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1E840-9277-FF4C-D1B4-16E75C26D8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CD7D96-0B26-74EA-68AC-31DDCECAC5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95695D-0FEB-DADC-EB70-D63408D3463C}"/>
              </a:ext>
            </a:extLst>
          </p:cNvPr>
          <p:cNvSpPr>
            <a:spLocks noGrp="1"/>
          </p:cNvSpPr>
          <p:nvPr>
            <p:ph type="sldNum" sz="quarter" idx="5"/>
          </p:nvPr>
        </p:nvSpPr>
        <p:spPr/>
        <p:txBody>
          <a:bodyPr/>
          <a:lstStyle/>
          <a:p>
            <a:fld id="{569C90CB-7686-744B-96D9-422CFC7D4FA6}" type="slidenum">
              <a:rPr lang="en-US" smtClean="0"/>
              <a:t>59</a:t>
            </a:fld>
            <a:endParaRPr lang="en-US"/>
          </a:p>
        </p:txBody>
      </p:sp>
    </p:spTree>
    <p:extLst>
      <p:ext uri="{BB962C8B-B14F-4D97-AF65-F5344CB8AC3E}">
        <p14:creationId xmlns:p14="http://schemas.microsoft.com/office/powerpoint/2010/main" val="1494163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5996B-C814-3033-93DF-A0E68DD3D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C115A-936B-DEA0-9477-889AF6ABD8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B6559B-BE28-A562-C4B3-1270680891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C9D9F3-3544-7364-E11B-E09918BEA6C4}"/>
              </a:ext>
            </a:extLst>
          </p:cNvPr>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9975027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8161-AF46-966F-276E-2B8A5FC8DD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51422-0EE5-C585-2F7F-4C4D14A94A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64807-BF93-5F1C-4295-D8BF71D44B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D5BBB9-6F73-3889-5859-8EE09D0DAAB3}"/>
              </a:ext>
            </a:extLst>
          </p:cNvPr>
          <p:cNvSpPr>
            <a:spLocks noGrp="1"/>
          </p:cNvSpPr>
          <p:nvPr>
            <p:ph type="sldNum" sz="quarter" idx="5"/>
          </p:nvPr>
        </p:nvSpPr>
        <p:spPr/>
        <p:txBody>
          <a:bodyPr/>
          <a:lstStyle/>
          <a:p>
            <a:fld id="{569C90CB-7686-744B-96D9-422CFC7D4FA6}" type="slidenum">
              <a:rPr lang="en-US" smtClean="0"/>
              <a:t>60</a:t>
            </a:fld>
            <a:endParaRPr lang="en-US"/>
          </a:p>
        </p:txBody>
      </p:sp>
    </p:spTree>
    <p:extLst>
      <p:ext uri="{BB962C8B-B14F-4D97-AF65-F5344CB8AC3E}">
        <p14:creationId xmlns:p14="http://schemas.microsoft.com/office/powerpoint/2010/main" val="13604371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FB555-2148-7F68-ACAD-601589060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29DC2-2B44-69BF-698B-CEF924000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850C8D-58D2-E5F6-D121-B0F693B6DD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A60B29-5924-E714-B7CE-C9F4988CB55E}"/>
              </a:ext>
            </a:extLst>
          </p:cNvPr>
          <p:cNvSpPr>
            <a:spLocks noGrp="1"/>
          </p:cNvSpPr>
          <p:nvPr>
            <p:ph type="sldNum" sz="quarter" idx="5"/>
          </p:nvPr>
        </p:nvSpPr>
        <p:spPr/>
        <p:txBody>
          <a:bodyPr/>
          <a:lstStyle/>
          <a:p>
            <a:fld id="{569C90CB-7686-744B-96D9-422CFC7D4FA6}" type="slidenum">
              <a:rPr lang="en-US" smtClean="0"/>
              <a:t>61</a:t>
            </a:fld>
            <a:endParaRPr lang="en-US"/>
          </a:p>
        </p:txBody>
      </p:sp>
    </p:spTree>
    <p:extLst>
      <p:ext uri="{BB962C8B-B14F-4D97-AF65-F5344CB8AC3E}">
        <p14:creationId xmlns:p14="http://schemas.microsoft.com/office/powerpoint/2010/main" val="23930643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F7435-F32E-FA96-3400-188C82BE0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ABF7C7-B798-FA90-EB43-0CBAD8914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BA0584-3218-2972-C1AF-C53E6C97E9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F38B2-884B-FA66-F4D3-F41DED2074C3}"/>
              </a:ext>
            </a:extLst>
          </p:cNvPr>
          <p:cNvSpPr>
            <a:spLocks noGrp="1"/>
          </p:cNvSpPr>
          <p:nvPr>
            <p:ph type="sldNum" sz="quarter" idx="5"/>
          </p:nvPr>
        </p:nvSpPr>
        <p:spPr/>
        <p:txBody>
          <a:bodyPr/>
          <a:lstStyle/>
          <a:p>
            <a:fld id="{569C90CB-7686-744B-96D9-422CFC7D4FA6}" type="slidenum">
              <a:rPr lang="en-US" smtClean="0"/>
              <a:t>62</a:t>
            </a:fld>
            <a:endParaRPr lang="en-US"/>
          </a:p>
        </p:txBody>
      </p:sp>
    </p:spTree>
    <p:extLst>
      <p:ext uri="{BB962C8B-B14F-4D97-AF65-F5344CB8AC3E}">
        <p14:creationId xmlns:p14="http://schemas.microsoft.com/office/powerpoint/2010/main" val="31343156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8FA14-F43C-4974-F38A-18AFA9115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11F7B-C317-D29A-3D3F-71B1647F3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8DDB9D-05EF-B641-2AB4-69BD3E9425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509766-2A7E-8A64-D7D8-2525F6977730}"/>
              </a:ext>
            </a:extLst>
          </p:cNvPr>
          <p:cNvSpPr>
            <a:spLocks noGrp="1"/>
          </p:cNvSpPr>
          <p:nvPr>
            <p:ph type="sldNum" sz="quarter" idx="5"/>
          </p:nvPr>
        </p:nvSpPr>
        <p:spPr/>
        <p:txBody>
          <a:bodyPr/>
          <a:lstStyle/>
          <a:p>
            <a:fld id="{569C90CB-7686-744B-96D9-422CFC7D4FA6}" type="slidenum">
              <a:rPr lang="en-US" smtClean="0"/>
              <a:t>63</a:t>
            </a:fld>
            <a:endParaRPr lang="en-US"/>
          </a:p>
        </p:txBody>
      </p:sp>
    </p:spTree>
    <p:extLst>
      <p:ext uri="{BB962C8B-B14F-4D97-AF65-F5344CB8AC3E}">
        <p14:creationId xmlns:p14="http://schemas.microsoft.com/office/powerpoint/2010/main" val="223889747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19E8F-9C1B-66A7-D012-3862521FE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80505-F32A-A96F-65D0-49659AA1C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40932A-D796-F33E-B21B-6DFC6F3701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3B898D-E9FE-DB54-D9A3-43CFFCCDBC9B}"/>
              </a:ext>
            </a:extLst>
          </p:cNvPr>
          <p:cNvSpPr>
            <a:spLocks noGrp="1"/>
          </p:cNvSpPr>
          <p:nvPr>
            <p:ph type="sldNum" sz="quarter" idx="5"/>
          </p:nvPr>
        </p:nvSpPr>
        <p:spPr/>
        <p:txBody>
          <a:bodyPr/>
          <a:lstStyle/>
          <a:p>
            <a:fld id="{569C90CB-7686-744B-96D9-422CFC7D4FA6}" type="slidenum">
              <a:rPr lang="en-US" smtClean="0"/>
              <a:t>64</a:t>
            </a:fld>
            <a:endParaRPr lang="en-US"/>
          </a:p>
        </p:txBody>
      </p:sp>
    </p:spTree>
    <p:extLst>
      <p:ext uri="{BB962C8B-B14F-4D97-AF65-F5344CB8AC3E}">
        <p14:creationId xmlns:p14="http://schemas.microsoft.com/office/powerpoint/2010/main" val="17713652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2CC27-49C2-BDF0-B7FB-E22C8861B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741C9-CF95-7BDD-90EC-611EDBCA47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14A95-D947-5A0E-C0EE-0CB1767DD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27E583-C9EF-1D2E-2E30-174433B371D4}"/>
              </a:ext>
            </a:extLst>
          </p:cNvPr>
          <p:cNvSpPr>
            <a:spLocks noGrp="1"/>
          </p:cNvSpPr>
          <p:nvPr>
            <p:ph type="sldNum" sz="quarter" idx="5"/>
          </p:nvPr>
        </p:nvSpPr>
        <p:spPr/>
        <p:txBody>
          <a:bodyPr/>
          <a:lstStyle/>
          <a:p>
            <a:fld id="{569C90CB-7686-744B-96D9-422CFC7D4FA6}" type="slidenum">
              <a:rPr lang="en-US" smtClean="0"/>
              <a:t>65</a:t>
            </a:fld>
            <a:endParaRPr lang="en-US"/>
          </a:p>
        </p:txBody>
      </p:sp>
    </p:spTree>
    <p:extLst>
      <p:ext uri="{BB962C8B-B14F-4D97-AF65-F5344CB8AC3E}">
        <p14:creationId xmlns:p14="http://schemas.microsoft.com/office/powerpoint/2010/main" val="23942300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6EBD5-21DD-E1AD-4E89-465AB7458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98580-BAF1-13A2-4CEB-E0BC994C27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7E365-B003-7215-D545-67398E3993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06BC44-2ACE-BF41-11DD-4B3C5032A739}"/>
              </a:ext>
            </a:extLst>
          </p:cNvPr>
          <p:cNvSpPr>
            <a:spLocks noGrp="1"/>
          </p:cNvSpPr>
          <p:nvPr>
            <p:ph type="sldNum" sz="quarter" idx="5"/>
          </p:nvPr>
        </p:nvSpPr>
        <p:spPr/>
        <p:txBody>
          <a:bodyPr/>
          <a:lstStyle/>
          <a:p>
            <a:fld id="{569C90CB-7686-744B-96D9-422CFC7D4FA6}" type="slidenum">
              <a:rPr lang="en-US" smtClean="0"/>
              <a:t>66</a:t>
            </a:fld>
            <a:endParaRPr lang="en-US"/>
          </a:p>
        </p:txBody>
      </p:sp>
    </p:spTree>
    <p:extLst>
      <p:ext uri="{BB962C8B-B14F-4D97-AF65-F5344CB8AC3E}">
        <p14:creationId xmlns:p14="http://schemas.microsoft.com/office/powerpoint/2010/main" val="39317521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67</a:t>
            </a:fld>
            <a:endParaRPr lang="en-US"/>
          </a:p>
        </p:txBody>
      </p:sp>
    </p:spTree>
    <p:extLst>
      <p:ext uri="{BB962C8B-B14F-4D97-AF65-F5344CB8AC3E}">
        <p14:creationId xmlns:p14="http://schemas.microsoft.com/office/powerpoint/2010/main" val="797537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5791D-D7EE-732B-C9A4-4FC2D8476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2E195-4CA0-5A0B-E816-7F09880D57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B21B76-BCAA-83DF-9829-3A5D1A02CE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D68C8B-5D48-FF27-A813-64CB7AF89090}"/>
              </a:ext>
            </a:extLst>
          </p:cNvPr>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505886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54F2E-A8EE-A62A-3E63-CFCD0CC86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2BC1C-2330-C79C-AF7A-C808B8C13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C7DDE-9F2D-6588-8F61-4EB3251EF9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35A2F1-BA86-6A91-7050-27995873D558}"/>
              </a:ext>
            </a:extLst>
          </p:cNvPr>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616887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D4EA2-ED30-D106-7D8E-B7646B4E5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0D445-9A03-6980-7CDF-E3FC7EDC0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C9695-F713-B011-0FE6-83EF7153A2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C05845-848B-AA6D-2092-96DEA3574346}"/>
              </a:ext>
            </a:extLst>
          </p:cNvPr>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444877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FE296-3AB9-0B36-7F83-77190FAEDE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FDEF49B8-657C-2BB3-DE18-4370BD1404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F8DA1296-B06C-323C-543D-BAD0BA9116F6}"/>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5" name="Footer Placeholder 4">
            <a:extLst>
              <a:ext uri="{FF2B5EF4-FFF2-40B4-BE49-F238E27FC236}">
                <a16:creationId xmlns:a16="http://schemas.microsoft.com/office/drawing/2014/main" id="{8552C777-8062-26B0-5D6F-3C5BBE51E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B106C-E737-5410-2CB8-841CC26CA86E}"/>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627673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94FA7-538D-314C-F673-F2BEE653FDC7}"/>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0EC48C6-7096-7944-B5B7-17B00338C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5DDBB34-992F-406E-0BA5-F2A52717E3B3}"/>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5" name="Footer Placeholder 4">
            <a:extLst>
              <a:ext uri="{FF2B5EF4-FFF2-40B4-BE49-F238E27FC236}">
                <a16:creationId xmlns:a16="http://schemas.microsoft.com/office/drawing/2014/main" id="{3F353799-D07B-C04A-B875-D2AE658632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39AE09-4FD0-FFEB-52A0-EF4E08CB959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61485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0EEBB-96F7-1B49-0147-20F0938D5C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5A71C7F-8340-052C-6ED2-85074F210A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E25143D-D754-10FC-C91E-6641A8C4AD73}"/>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5" name="Footer Placeholder 4">
            <a:extLst>
              <a:ext uri="{FF2B5EF4-FFF2-40B4-BE49-F238E27FC236}">
                <a16:creationId xmlns:a16="http://schemas.microsoft.com/office/drawing/2014/main" id="{BEE0B7DC-CE94-9203-A5B6-EF0075806E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9520B7-D70D-1266-9E35-7794FC4BE0E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481424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F899A-7A7D-6997-B9A3-93114C1DE45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6439091-3956-0FE3-F20E-ADEA8AD650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F12BDF-7252-8331-F75B-D30182371A74}"/>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5" name="Footer Placeholder 4">
            <a:extLst>
              <a:ext uri="{FF2B5EF4-FFF2-40B4-BE49-F238E27FC236}">
                <a16:creationId xmlns:a16="http://schemas.microsoft.com/office/drawing/2014/main" id="{47F05F27-CF8C-C247-2834-483AA6B3AB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70F1CC-C8D4-328F-7109-3C2840BE4E2B}"/>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54057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7D53-89C6-3140-3C13-DBDF1ECB1F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D1A6783-E40E-8637-43D0-F39C309410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5132B3-4CC1-EB00-7449-C3CFE9C104D4}"/>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5" name="Footer Placeholder 4">
            <a:extLst>
              <a:ext uri="{FF2B5EF4-FFF2-40B4-BE49-F238E27FC236}">
                <a16:creationId xmlns:a16="http://schemas.microsoft.com/office/drawing/2014/main" id="{063C46DC-B433-8FB1-7E07-6F478CBC47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67D73-3AAD-ABF6-405A-0E697AC3CC4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222693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1D083-8AE7-6EBF-5F02-1282E2BBD34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145B191-0F12-E601-FB20-4EBA1E6D1A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75D8FEA-3F43-596D-90E4-C0A8399B5D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82F1208-8824-02B5-7A55-633C35E8D377}"/>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6" name="Footer Placeholder 5">
            <a:extLst>
              <a:ext uri="{FF2B5EF4-FFF2-40B4-BE49-F238E27FC236}">
                <a16:creationId xmlns:a16="http://schemas.microsoft.com/office/drawing/2014/main" id="{9A23CF44-D30F-9BEE-1D62-201268B3F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FEEFFC-A020-F0CA-B255-6684A869215B}"/>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97042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84829-564A-BBC6-5B6A-2DB5156264B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BD597F9-9D6A-7DCA-ACF6-8EEBAD5670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3AAB78-4BF3-B8FD-7DF4-F009C425DF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F498950-2973-1464-B6E8-E830D01E01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0DE877-CB12-236B-C889-C9D824D2AD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D115C036-48E0-952F-0968-24372A0633C9}"/>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8" name="Footer Placeholder 7">
            <a:extLst>
              <a:ext uri="{FF2B5EF4-FFF2-40B4-BE49-F238E27FC236}">
                <a16:creationId xmlns:a16="http://schemas.microsoft.com/office/drawing/2014/main" id="{BBF0972B-EBE3-B273-7AC9-B2DA37E86A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1F56FD-111C-EF12-7682-64917750D62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7511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A3D5F-61BC-4C5F-CA70-D4830C9C6C4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4901C79-ABE7-C467-7856-72F37E376D99}"/>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4" name="Footer Placeholder 3">
            <a:extLst>
              <a:ext uri="{FF2B5EF4-FFF2-40B4-BE49-F238E27FC236}">
                <a16:creationId xmlns:a16="http://schemas.microsoft.com/office/drawing/2014/main" id="{F4723832-552D-CA2C-8A1B-6F3F122C55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AAFD0F-69DE-1777-5B77-F42A055AC2C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708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4F507A-B8F9-593E-DAB6-B8BADCAE9FCE}"/>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3" name="Footer Placeholder 2">
            <a:extLst>
              <a:ext uri="{FF2B5EF4-FFF2-40B4-BE49-F238E27FC236}">
                <a16:creationId xmlns:a16="http://schemas.microsoft.com/office/drawing/2014/main" id="{999F1906-A297-8E61-467A-DD19A76D85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B3A00-3013-7AFA-41C6-2160B1884662}"/>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981895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6DDB2-EDCC-7048-3B23-FF8D991F8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FC58958E-638E-2588-3696-435286CADF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92B2CF92-DA0E-51B0-08C4-775198DE6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2FACA2-9451-32A8-D7BA-2818260E16C3}"/>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6" name="Footer Placeholder 5">
            <a:extLst>
              <a:ext uri="{FF2B5EF4-FFF2-40B4-BE49-F238E27FC236}">
                <a16:creationId xmlns:a16="http://schemas.microsoft.com/office/drawing/2014/main" id="{DEDB3CBE-90C2-831B-4EA3-6F1EADE306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0FF544-9C1C-5516-4A4A-BDA834FB37D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98404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5A895-4FED-A3AF-03A1-88FBA9ADC0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43D06F0-9E2A-8BAE-7E88-1A4C58780B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4645E0CC-4A26-E6C1-FA27-DA412C12AE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512896-4C24-FAEC-3ECD-F8CD8E598E1F}"/>
              </a:ext>
            </a:extLst>
          </p:cNvPr>
          <p:cNvSpPr>
            <a:spLocks noGrp="1"/>
          </p:cNvSpPr>
          <p:nvPr>
            <p:ph type="dt" sz="half" idx="10"/>
          </p:nvPr>
        </p:nvSpPr>
        <p:spPr/>
        <p:txBody>
          <a:bodyPr/>
          <a:lstStyle/>
          <a:p>
            <a:fld id="{0A3781E1-7499-2143-B948-C54C8C2DEDD3}" type="datetimeFigureOut">
              <a:rPr lang="en-US" smtClean="0"/>
              <a:t>11/24/2024</a:t>
            </a:fld>
            <a:endParaRPr lang="en-US"/>
          </a:p>
        </p:txBody>
      </p:sp>
      <p:sp>
        <p:nvSpPr>
          <p:cNvPr id="6" name="Footer Placeholder 5">
            <a:extLst>
              <a:ext uri="{FF2B5EF4-FFF2-40B4-BE49-F238E27FC236}">
                <a16:creationId xmlns:a16="http://schemas.microsoft.com/office/drawing/2014/main" id="{C726835C-062F-84C1-D124-A91614C641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D5747B-E1A6-B375-188F-B1306E39AF6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310282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32F89C-899D-42A0-850D-F037978D96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529AD6B-FD40-6102-5FF9-51CF4542E0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4E0BC73-7F71-44F4-1524-331225163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3781E1-7499-2143-B948-C54C8C2DEDD3}" type="datetimeFigureOut">
              <a:rPr lang="en-US" smtClean="0"/>
              <a:t>11/24/2024</a:t>
            </a:fld>
            <a:endParaRPr lang="en-US"/>
          </a:p>
        </p:txBody>
      </p:sp>
      <p:sp>
        <p:nvSpPr>
          <p:cNvPr id="5" name="Footer Placeholder 4">
            <a:extLst>
              <a:ext uri="{FF2B5EF4-FFF2-40B4-BE49-F238E27FC236}">
                <a16:creationId xmlns:a16="http://schemas.microsoft.com/office/drawing/2014/main" id="{565145BD-8B4B-6143-EF92-9AFCAB4ABE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D8C0086-CA24-17E4-5B61-6E22D965FE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181753699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529AE81-323E-9E86-63C1-C7F039C045A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95E5CF5-D98B-E750-8F31-BD6D2511B7E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‘If Jesus rose from the dead, then we have to accept all that He taught. If He didn’t rise, everything can be dismissed. The point on which everything hangs is not whether or not you like His life &amp; teaching, but whether or not He rose from the dead.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1F286214-B1AF-CE59-86B2-D432698FEAD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E1BAD17-040F-8989-BD8E-1AAD07AC003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858877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2147897-DF4D-32B9-1500-3C5F45F231C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DAEE65E-1B79-89DF-1161-62976A47794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Daarna het Hy verskyn aan Jakobus; daarna aan al die apostels; en laaste van almal het Hy verskyn ook aan my as die ontydig geborene.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28C867ED-E5D9-ED92-B0AB-7B2629BC8B3E}"/>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6D37FA73-F8E1-A4BF-FF7C-37BDD544058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4970744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C1451AC-E946-E107-3EC5-11504B82FEE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7A83A95B-0335-E4A5-958D-631842A276A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Gr: ontydig geborene: ‘ek-tro-mah’: dood-geborene…</a:t>
            </a:r>
          </a:p>
        </p:txBody>
      </p:sp>
      <p:pic>
        <p:nvPicPr>
          <p:cNvPr id="4" name="Picture 3" descr="A picture containing food&#10;&#10;Description automatically generated">
            <a:extLst>
              <a:ext uri="{FF2B5EF4-FFF2-40B4-BE49-F238E27FC236}">
                <a16:creationId xmlns:a16="http://schemas.microsoft.com/office/drawing/2014/main" id="{4ED6F244-2D37-342D-2B63-46D769491C3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56D7561-4376-1253-8367-F0F779CEC0D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2129176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AE3307F-0963-1821-2834-8D7C2B4ACA8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724BD1F-9DA8-E4D0-3981-1CC181F7DE5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ek is die geringste van die apostels, wat nie werd is om ‘n apostel genoem te word nie, omdat ek die gemeente van God vervolg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34C7B31-F321-8879-EB54-E0D170227F48}"/>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B060291-ABC0-7374-9457-A4E705079BF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697847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F37C349-C3DE-433B-E0EE-FB644B20AF3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28A7FCB-CB68-DE85-1D98-17C24CA6739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deur die genade van God is ek wat ek is, en sy genade aan my was nie tevergeefs nie; maar ek het oorvloediger gearbei as hulle almal; nogtans nie ek nie, maar die genade van God wat met my is. Of dit nou ek of hulle is, so preek ons en so het julle geglo.</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783897C-02E4-397E-5722-73F0FF6CC3B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733A9D55-599F-84FC-97EE-56875938FBE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8158112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CFA0C54-FA5A-8BF5-56F4-7D9DDC98590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02DFAA2-845F-DF78-93CC-02FD344BFF6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‘As dit dan gepreek word dat Christus uit die dode opgewek is, hoe sê sommige onder julle dat daar geen opstanding van die dode is nie? As daar geen opstanding van die dode is nie, dan is Christus ook nie opgewek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51C6A69A-0155-7A94-1CEB-FB83C9F7FD98}"/>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4454CA4-E65F-0C22-7CA0-DDDEF5E70A2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546984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7122DC3-EBD0-C71C-3670-C6606355689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2191E00-B895-E9ED-E2AD-3C93BCAF72E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as Christus nie opgewek is nie, dan is ons prediking vergeefs en vergeefs ook julle geloof; en dan word ons valse getuies van God bevind, omdat ons teen God getuig het dat Hy Christus opgewek het, wat Hy nie opgewek het nie, ten minste as die dode nie opgewek word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0C22D68-011F-ACC0-5724-CEE84C041B4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C9E13C6-8603-1D52-8B04-D5DE05211AD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1502794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4838CC7-25F8-82B5-55EF-4FD9945A4FD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B28983B-0421-EE33-8657-13EE4C7265F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‘Want as die dode nie opgewek word nie, dan is Christus ook nie opgewek nie; en as Christus nie opgewek is nie, dan is julle geloof nutteloos, dan is julle nog in julle sondes; dan is ook die wat in Christus ontslaap het, verlore.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04869C6-2E61-0730-1CFE-AEA2EE7EA06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78548ADD-1581-0C8E-DA86-C4547E2E2B8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64265260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A522930-7208-189A-93B4-7CFA3FD9D09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A5C018C-A085-4BA0-CC82-BB0FC904E48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‘As ons net vir hierdie lewe op Christus hoop, dan is ons die ellendigste van alle mense. Maar nou, Christus is opgewek uit die dode; Hy het die eersteling geword van die wat ontslaap het. Want aangesien die dood deur ‘n mens is, is die opstanding van die dode ook deur ‘n mens.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72A18D4-1B58-F982-AF6E-B2AA4F879B4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9D54E69-7AD8-EAD7-6266-B20C221AC80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1050362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D03EB1C-B3F3-AC9C-4471-4C72B3FBB02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027401A-383D-227C-E2A6-B335D219431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‘Want soos hulle almal in Adam sterwe, so sal hulle ook almal in Christus lewend gemaak word; maar elkeen in sy eie orde: as eersteling Christus, daarna die wat aan Christus behoort by sy koms.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D8AF2A1C-775E-45E4-B1DC-B174E1ECC56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A652720-7043-E2BA-6E6C-C88D6DE2F0C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2208395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EBD54A8-3664-59B5-6FBE-5F686C86322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5165C89-150F-F0A0-214D-D794CEDA5FD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Daarna kom die einde, wanneer Hy die koninkryk aan God die Vader oorgee, as Hy alle heerskappy en alle gesag en mag vernietig het. Want Hy moet as koning heers totdat Hy al sy vyande onder sy voete gestel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BEF454D-4987-DC3E-EFDD-99426763E56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03B8BFB-6175-A528-BD81-1A823A3487E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78444402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106326F-5ADC-87F6-2AA3-F2CB10E25F4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A3E8625-E493-B601-7142-873A4DEF952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The resurrection of Jesus changes the face of death for all His people. Death is no longer a dead end or a prison, but a pathway and passage into God’s promised and everlasting presence. You can put Truth on a cross and in a grave, but it won’t stay there, it will rise gloriously…</a:t>
            </a:r>
          </a:p>
          <a:p>
            <a:pPr marL="0" indent="0">
              <a:spcBef>
                <a:spcPts val="1400"/>
              </a:spcBef>
              <a:buNone/>
            </a:pPr>
            <a:endParaRPr lang="en-GB" sz="3600" i="1">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FF12CD2-D558-5598-BC69-A374BB78DE9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B9B9AE05-8E7E-B200-F00D-19397E8B4C7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63198815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9622B53-6A63-2848-E551-04D54530CB6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43DA04F-E315-C8A6-F647-D0CF47BB1A5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‘Die laaste vyand wat vernietig word, is die dood. Want Hy het alles aan sy voete onderwerp, maar wanneer Hy sê dat alles onderwerp is, is dit duidelik dat Hy uitgesonder is wat alles aan Hom onderwerp het. </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862211B-682B-6470-C7D2-805B74A531B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4CE9E50-542A-8FED-F9B3-FD4D6C754CA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7501542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5F0B98B-E0BA-9045-6195-DDA578FBB80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39BE5A9-6A73-4B90-FC68-80AB92AD350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wanneer alles aan Hom onderwerp is, dan sal ook die Seun self Hom onderwerp aan die Een wat alles aan Hom onderwerp het, sodat God alles in almal kan wees.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3AC37228-AABE-9984-8EEF-20AD03325B95}"/>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52FCAD9-4643-7403-14AD-377AEA480833}"/>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2003385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7BB31DD-4E11-0293-6988-4AD3938F04A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E6FFCCD-F6FD-FED3-1889-DF0AAA6D41A6}"/>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‘Anders, wat sal hulle doen wat hulle vir die dode laat doop, as die dode geheel en al nie opgewek word nie? Waarom laat hulle hul nog vir die dode doop?</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85EF838-DBA8-1BD4-EAE7-67C05633AE6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CAE2A2D-9AC2-D906-90CE-64C8EB6D910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0778125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C46A62C-8275-88CA-CB4B-FC0E13BEFC7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2CAE3EE-5836-43C1-56B1-EB1D1868059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‘Some people practise a silly tradition by offering themselves to be baptized for those already dead.’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AFF3398-0620-626C-1DA8-0F50308210F9}"/>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681059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E060A95-92EB-2061-D9C8-4EA849E3545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DA46315-A0F0-3F9C-7DD3-091BD6B511D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‘It’s ridiculous to do that, but even in that they acknowledge something of the resurrection. If God’s power stops at the cemetery gates, why do even they keep doing things that suggest that God will raise the dead one day, pulling everyone up on their feet alive?’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F943BE3-BF8D-67DF-DC23-42CDCA63AE8F}"/>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75441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736AB89-19E4-D359-FC0E-3D5F1AC1FFB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BFE6B75-3A19-03EB-51AD-8AA0BCCCD36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‘Waarom is ons ook elke uur in gevaar? Ek sterf dag vir dag, broeders, so waar as ek op julle roem in Christus Jesus, onse Here.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5C0B931-2C0C-F6BB-DAB4-35C20C3AF4C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7FEAF3BE-4754-467D-5DB7-553F05A23C2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1694697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1956EC4-DB88-CA92-9E7D-40B14AEB977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6B4448A-6FA5-A260-9DF6-21878CD8B69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‘As ek in Éfese op menslike wyse met wilde diere geveg het, watter voordeel was dit vir my? As die dode nie opgewek word nie, laat ons dan eet en drink, want môre sterf ons! Moenie dwaal nie; slegte gesprekke bederf goeie sedes.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53B4E8A-8CD1-8DF9-85DB-375560C3641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D2C27E4-F189-D4C4-04C1-E71D1A897D47}"/>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9488366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657410E-C25F-7CE9-2046-F11B7AB4437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6595E01-68D3-1C86-269A-A9783B66B59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‘Wees nugter op die regte manier, en sondig nie; want sommige het geen kennis van God nie. Ek sê dit tot julle beskaming.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C09B064-C933-5246-B19A-2C24BCDD58A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4C945D4A-C28D-D172-198B-577924790B4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334424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205B623-642C-DF4E-192F-EB18408385F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816EB60-CCF0-832F-4632-C215BD879C3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iemand sal sê: Hoe word die dode opgewek, en met hoedanige liggaam kom hulle? Dwase mens! Wat jy saai, word nie lewendig as dit nie gesterf het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8054A3A-7DC4-54D8-F9B3-D9E69BFFC30A}"/>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ED31D93-C1B2-8CC3-00AB-D662DD5F0C5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7881412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B6AAAA4-DD2A-18FA-29E1-75E8BD7ECB9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396C091-146F-D135-219C-48D203FCC90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wat jy saai - jy saai nie die liggaam wat sal word nie, maar ‘n blote korrel, byvoorbeeld van koring of van iets anders.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A9556E6-BAEF-1010-CE6F-971BC1F3068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5CCA23C-350A-78BA-1B6B-2931146D07E7}"/>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981318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9142B6C-1CC0-C234-A44E-E1993AAD7E6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596AD5F-A2F6-9649-C151-B45CFFD1073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There is more evidence that Jesus rose from the dead than there is that Julius Caesar ever lived or that Alexander the Great died at the age of thirty-three. The resurrection of Jesus is the cornerstone to a worldview that provides the perspective to all of life.’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C3B0C4D-80C9-F1FB-96FF-3514E760524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07DC840-200F-C611-A4DE-AD09554F564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2869815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B51CAE8-3411-9B56-35E3-97E337AD3FD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76FFFF0-9126-CCE9-E308-C77484FEAE0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‘Voorwaar, voorwaar Ek sê vir julle, as die koringkorrel nie in die grond val en sterf nie, bly dit alleen; maar as dit sterf, dra dit veel vrug.’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C23C5A7-87C6-CC2F-AB4D-15D810E3325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9831DD9-A7DA-33FF-3C1A-911ADD57FA3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Jh</a:t>
            </a:r>
            <a:r>
              <a:rPr lang="en-US" sz="4000" b="1" i="1" dirty="0">
                <a:solidFill>
                  <a:schemeClr val="tx1"/>
                </a:solidFill>
                <a:latin typeface="Century Gothic" panose="020B0502020202020204" pitchFamily="34" charset="0"/>
                <a:cs typeface="Arial" pitchFamily="34" charset="0"/>
              </a:rPr>
              <a:t> 12:24</a:t>
            </a:r>
          </a:p>
        </p:txBody>
      </p:sp>
    </p:spTree>
    <p:extLst>
      <p:ext uri="{BB962C8B-B14F-4D97-AF65-F5344CB8AC3E}">
        <p14:creationId xmlns:p14="http://schemas.microsoft.com/office/powerpoint/2010/main" val="8315165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8B3D569-3D91-B904-3C41-05F13B63D1E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5F7CE9A-2DCF-AC58-F6F2-75C311CD41F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God gee dit ‘n liggaam soos Hy gewil het, en aan elkeen van die saadkorrels sy eie liggaam. Alle vlees is nie dieselfde vlees nie, maar die vlees van mense is anders as die vlees van vee, en dié van visse anders as dié van voëls. En daar is hemelse liggame en aardse liggame; maar die heerlikheid van die hemelse is anders as dié van die aardse.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AAE61CB-9E29-C829-E223-C12014683AA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95AE8D1-6BCC-4D42-610C-999FA28A9A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8110356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3EC37F7-300E-EF1F-9F23-278ADCE3F29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ED3EFD7-BD78-2B93-9435-0B9E8F9A514B}"/>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‘Anders is die heerlikheid van die son en anders die heerlikheid van die maan en anders die heerlikheid van die sterre; want die een ster verskil in heerlikheid van die ander ster.</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BFF09F7-C4B5-878A-36A1-6D4F9EC58E15}"/>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2F4EBCD-E23A-D40C-0486-0D42786E33A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7609933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26D64AB-6EAD-6D6F-77B1-513B1AB1B03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387D1D0-8D88-9AE0-E51D-71605DF0721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‘So is ook die opstanding van die dode: daar word gesaai in verganklikheid, daar word opgewek in onverganklikheid; daar word gesaai in oneer, daar word opgewek in heerlikheid; daar word gesaai in swakheid, daar word opgewek in krag.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9424D5C-326A-5884-EF86-DFCCBF15D57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1DFA3B4-EB9A-6862-B2D3-86CDA9C5573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4897114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518321-F88A-85A8-C0D5-6EA4CE78BDF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1B2B030-4738-4359-9E46-144B7C8BF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food&#10;&#10;Description automatically generated">
            <a:extLst>
              <a:ext uri="{FF2B5EF4-FFF2-40B4-BE49-F238E27FC236}">
                <a16:creationId xmlns:a16="http://schemas.microsoft.com/office/drawing/2014/main" id="{BE60D23F-7989-9D28-DCE2-062B202A70A1}"/>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5" name="Picture 4">
            <a:extLst>
              <a:ext uri="{FF2B5EF4-FFF2-40B4-BE49-F238E27FC236}">
                <a16:creationId xmlns:a16="http://schemas.microsoft.com/office/drawing/2014/main" id="{D2F472B6-9996-0995-D780-ABB32F79BE3F}"/>
              </a:ext>
            </a:extLst>
          </p:cNvPr>
          <p:cNvPicPr>
            <a:picLocks noChangeAspect="1"/>
          </p:cNvPicPr>
          <p:nvPr/>
        </p:nvPicPr>
        <p:blipFill>
          <a:blip r:embed="rId4"/>
          <a:stretch>
            <a:fillRect/>
          </a:stretch>
        </p:blipFill>
        <p:spPr>
          <a:xfrm>
            <a:off x="-1116" y="-10155"/>
            <a:ext cx="12193116" cy="6877679"/>
          </a:xfrm>
          <a:prstGeom prst="rect">
            <a:avLst/>
          </a:prstGeom>
        </p:spPr>
      </p:pic>
    </p:spTree>
    <p:extLst>
      <p:ext uri="{BB962C8B-B14F-4D97-AF65-F5344CB8AC3E}">
        <p14:creationId xmlns:p14="http://schemas.microsoft.com/office/powerpoint/2010/main" val="15547603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8D44887-999D-B7DE-C33A-7232EB36D19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3622FE5-BB03-F813-838F-BAFA9113ED3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200" i="1" dirty="0">
                <a:solidFill>
                  <a:schemeClr val="dk1"/>
                </a:solidFill>
                <a:latin typeface="Century Gothic"/>
                <a:ea typeface="+mn-lt"/>
                <a:cs typeface="+mn-lt"/>
              </a:rPr>
              <a:t>‘In the same way, our earthly bodies which die and decay are different from the bodies we shall have when we come back to life again, for they will never die. The bodies we have now embarrass us, for they become sick and die; but they will be full of glory when we come back to life again. Yes, they are weak, dying bodies now, but when we live again they will be full of strength.</a:t>
            </a:r>
            <a:endParaRPr lang="nl-NL" sz="32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2D2FD4F-11D5-99AF-D47B-1B7F1E66191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E8316FE-A366-38A0-60AA-C6250638FC0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2102966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D5FC074-5932-85CA-B1A0-4BE8D3DD448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9BB7EF2-4E7A-0803-42CB-C2C8E33114D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They are just human bodies at death, but when they come back to life they will be superhuman bodies. For just as there are natural, human bodies, there are also supernatural, spiritual bodies.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E19D4EE-FD45-EAE3-569D-E27AF93BE9F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F00FF5C-8769-1465-8402-64BA6E7868BE}"/>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4884668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43C1E61-5759-B80F-087A-1F12DF1718E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DA5604F-826A-A98D-4F30-4A2611020EC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‘n Natuurlike liggaam word gesaai, ‘n geestelike liggaam word opgewek. Daar is ‘n natuurlike liggaam, en daar is ‘n geestelike liggaam. So is daar ook geskrywe: Die eerste mens, Adam, het ‘n lewende siel geword; die laaste Adam ‘n lewendmakende Gees.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5358989A-9F92-C1A8-9EB2-2B09F9A7C784}"/>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20E455E-FB26-5631-06C8-7DB0B37E63B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780220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C3A3AE1-CC17-0711-D668-FBD3A0B13D1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9FE9440-8796-855F-F78A-44F0ADEA77A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‘Die geestelike ewenwel is nie eerste nie, maar die natuurlike; daarna die geestelike.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344E2C14-AD83-6C61-E301-43954A5AF6A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F8BD74A-52DF-3C64-71E3-BA192554842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6046502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4668737-1895-5F56-1B91-CC2261A00E1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75B6949C-3181-707F-93E2-61CA5C9BB74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Die eerste mens was uit die aarde aards, die tweede mens is die Here uit die hemel.</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16B55805-39C3-2069-76D9-C6E6655CE67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0133BC8-735B-D474-64D2-3DA432C1E94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564646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438912" y="1511589"/>
            <a:ext cx="3730317" cy="2896432"/>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4000" b="1" i="1" kern="1200" dirty="0">
                <a:solidFill>
                  <a:schemeClr val="tx1"/>
                </a:solidFill>
                <a:latin typeface="+mj-lt"/>
                <a:ea typeface="+mj-ea"/>
                <a:cs typeface="+mj-cs"/>
              </a:rPr>
              <a:t>CORINTHIANS – WILD &amp; WONDERFUL </a:t>
            </a:r>
            <a:r>
              <a:rPr lang="en-US" sz="4000" b="1" i="1" dirty="0">
                <a:solidFill>
                  <a:schemeClr val="tx1"/>
                </a:solidFill>
                <a:latin typeface="+mj-lt"/>
                <a:ea typeface="+mj-ea"/>
                <a:cs typeface="+mj-cs"/>
              </a:rPr>
              <a:t>XIII</a:t>
            </a:r>
            <a:r>
              <a:rPr lang="en-US" sz="4000" b="1" i="1" kern="1200" dirty="0">
                <a:solidFill>
                  <a:schemeClr val="tx1"/>
                </a:solidFill>
                <a:latin typeface="+mj-lt"/>
                <a:ea typeface="+mj-ea"/>
                <a:cs typeface="+mj-cs"/>
              </a:rPr>
              <a:t>.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16" name="Picture 15">
            <a:extLst>
              <a:ext uri="{FF2B5EF4-FFF2-40B4-BE49-F238E27FC236}">
                <a16:creationId xmlns:a16="http://schemas.microsoft.com/office/drawing/2014/main" id="{0A6C0FEC-1718-3B87-D96F-70A2B87A00A2}"/>
              </a:ext>
            </a:extLst>
          </p:cNvPr>
          <p:cNvPicPr>
            <a:picLocks noChangeAspect="1"/>
          </p:cNvPicPr>
          <p:nvPr/>
        </p:nvPicPr>
        <p:blipFill rotWithShape="1">
          <a:blip r:embed="rId4"/>
          <a:srcRect l="4050"/>
          <a:stretch/>
        </p:blipFill>
        <p:spPr>
          <a:xfrm>
            <a:off x="3665877" y="0"/>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14" name="Picture 13">
            <a:extLst>
              <a:ext uri="{FF2B5EF4-FFF2-40B4-BE49-F238E27FC236}">
                <a16:creationId xmlns:a16="http://schemas.microsoft.com/office/drawing/2014/main" id="{335CBFF5-5605-5441-16A7-3F832B2210DB}"/>
              </a:ext>
            </a:extLst>
          </p:cNvPr>
          <p:cNvPicPr>
            <a:picLocks noChangeAspect="1"/>
          </p:cNvPicPr>
          <p:nvPr/>
        </p:nvPicPr>
        <p:blipFill rotWithShape="1">
          <a:blip r:embed="rId5"/>
          <a:srcRect r="1" b="10847"/>
          <a:stretch/>
        </p:blipFill>
        <p:spPr>
          <a:xfrm>
            <a:off x="7113741" y="-66"/>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42FA9B7-CDDA-1552-6650-384DF00AE01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584B315-DDDA-B917-05B3-88F0B457A91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‘Soos die aardse mens was, so is ook die aardse mense; en soos die hemelse mens is, so is ook die hemelse mense.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EEECED7-9E1B-2FD8-5BC5-EC6E7C333E7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40ECDD5-8C44-866A-B8E2-508C0C98D773}"/>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119569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3E31C81-A8CC-EC9A-1FA6-11AF422E4F6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D0063BA-A568-A4D1-B040-0D2CA91A35E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soos ons die beeld van die aardse gedra het, so sal ons ook die beeld van die hemelse dra.</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1B6676FA-61EA-B185-6EB7-BD7F88007E2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EFC6C950-A5C3-713F-5EC8-694428A10C0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7158807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1BD67C3-7274-8549-698B-A706321353C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88E7D8B-EDE0-E07F-D730-5F043902929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dit verklaar ek, broeders, dat vlees en bloed die koninkryk van God nie kan beërwe nie; ook beërwe die verganklikheid nie die onverganklikheid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B3C5FC2-F822-6594-56E4-5972A3C9E78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794CB568-4436-A21F-694C-F7B62D7AA79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2833808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9C1EE55-B347-41C2-8037-C70F7C876CB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5BAA404-41B5-EE23-C37A-8080931DD206}"/>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ons burgerskap is in die hemele, van waar ons ook as Verlosser verwag die Here Jesus Christus, wat ons vernederde liggaam van gedaante sal verander, om gelykvormig te word aan sy verheerlikte liggaam volgens die werking waardeur Hy ook alles aan Homself kan onderwerp.’ </a:t>
            </a:r>
            <a:r>
              <a:rPr lang="nl-NL" sz="3600" b="1" i="1" dirty="0">
                <a:solidFill>
                  <a:schemeClr val="dk1"/>
                </a:solidFill>
                <a:latin typeface="Century Gothic"/>
                <a:ea typeface="+mn-lt"/>
                <a:cs typeface="+mn-lt"/>
              </a:rPr>
              <a:t>(Fil 3:20)</a:t>
            </a:r>
          </a:p>
        </p:txBody>
      </p:sp>
      <p:pic>
        <p:nvPicPr>
          <p:cNvPr id="4" name="Picture 3" descr="A picture containing food&#10;&#10;Description automatically generated">
            <a:extLst>
              <a:ext uri="{FF2B5EF4-FFF2-40B4-BE49-F238E27FC236}">
                <a16:creationId xmlns:a16="http://schemas.microsoft.com/office/drawing/2014/main" id="{E9C4EDDD-DA7F-FFF3-D714-B69C03744704}"/>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5B210A2-AF33-D5F9-3621-A8B17112525E}"/>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4048084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2BE200A-1C38-36FD-C9F7-2EBEE266FBE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32F2819-FF63-AE18-E6F2-EF8265912FF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‘Kyk, ek deel julle ‘n verborgenheid mee: Ons sal wel nie almal ontslaap nie, maar ons sal almal verander word, in ‘n oomblik, in ‘n oogwink, by die laaste basuin; want die basuin sal weerklink, en die dode sal onverganklik opgewek word; en ons sal verander 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B24E243-AC4F-F01B-9703-C8A2D5434EC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940CDE1-315D-F623-484A-7FEC2B9F312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214824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762FEB7-9B42-9A42-C490-950997A3305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BB6771A-AA83-6FC6-45BC-9689813DC57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b="1" i="1" dirty="0">
                <a:solidFill>
                  <a:schemeClr val="dk1"/>
                </a:solidFill>
                <a:latin typeface="Century Gothic"/>
                <a:ea typeface="+mn-lt"/>
                <a:cs typeface="+mn-lt"/>
              </a:rPr>
              <a:t>KRUISVERWYSING: RAPTURE CORRECTION…</a:t>
            </a:r>
          </a:p>
        </p:txBody>
      </p:sp>
      <p:pic>
        <p:nvPicPr>
          <p:cNvPr id="4" name="Picture 3" descr="A picture containing food&#10;&#10;Description automatically generated">
            <a:extLst>
              <a:ext uri="{FF2B5EF4-FFF2-40B4-BE49-F238E27FC236}">
                <a16:creationId xmlns:a16="http://schemas.microsoft.com/office/drawing/2014/main" id="{636276F1-5CFB-9677-6534-268806BF19D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633501D2-F9FA-8685-72FA-A5123753E44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5164786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587FE39-8A1F-E403-54D9-8869EBF77499}"/>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406DB9E-3AAB-9C2A-C17B-CC0276F26BB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‘Want hierdie verganklike moet met onverganklikheid beklee word, en hierdie sterflike moet met onsterflikheid beklee 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B9DED39-1341-A2A8-23D8-27C4E8BA01F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3BCCA41-6877-589D-11CD-1039592B2C0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1167283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AB7E1B0-EAED-99D6-10D1-AA4A381CBBC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7D609F5A-872D-EE7C-DDD8-0BD583832DE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wanneer hierdie verganklike met onverganklikheid beklee is en hierdie sterflike met onsterflikheid beklee is, dan sal vervul word die woord wat geskrywe is: Die dood is verslind in die oorwinning. Dood, waar is jou angel? Doderyk, waar is jou oorwinning?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9F19046-AF9D-BF64-E945-3080E8A50F8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14ED0194-32CA-5B89-9A94-F1BB28A216F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8688825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‘When this happens, then at last this Scripture will come true – Death is swallowed up in victory’. O death, where is your victory now? Death who is afraid of you now, where is your sting?’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0307122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21D2F85-9CF3-6AA9-D919-B0348B1437F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6760FFC-C158-59F6-340D-5AA9B0B8C84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‘Die angel van die dood is die sonde, en die krag van die sonde is die wet. Maar God sy dank, wat ons die oorwinning gee deur onse Here Jesus Christus.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BAFC0C5-347D-C9F8-B454-94AFC30E65F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4578EF0E-3B98-8E0C-2BF7-C46389372A9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282719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D046060-619F-EDD6-B19A-09E47973963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F802F-0E58-592C-B14C-9EED0763A20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b="1" i="1" dirty="0">
              <a:solidFill>
                <a:schemeClr val="dk1"/>
              </a:solidFill>
              <a:latin typeface="Century Gothic"/>
              <a:ea typeface="+mn-lt"/>
              <a:cs typeface="+mn-lt"/>
            </a:endParaRPr>
          </a:p>
          <a:p>
            <a:pPr marL="0" indent="0">
              <a:spcBef>
                <a:spcPts val="1400"/>
              </a:spcBef>
              <a:buNone/>
            </a:pPr>
            <a:r>
              <a:rPr lang="en-GB" sz="3600" b="1" i="1" dirty="0">
                <a:solidFill>
                  <a:schemeClr val="dk1"/>
                </a:solidFill>
                <a:latin typeface="Century Gothic"/>
                <a:ea typeface="+mn-lt"/>
                <a:cs typeface="+mn-lt"/>
              </a:rPr>
              <a:t>KRUISVERWYSING: REALITY OF THE RESURRECTION.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16D0295-3612-8C8E-A9CE-708316A3851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BA93F508-4621-A75E-4CBC-76C1586B9D4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604052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DA73E1E-23BE-FD41-B1DA-BFF37DE241A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1C3C103-1265-6EE6-D709-E70022F1C0C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‘Daarom, my geliefde broeders, wees standvastig, onbeweeglik, altyd oorvloedig in die werk van die Here, omdat julle weet dat julle arbeid in die Here nie tevergeefs is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9E75B4E-A37F-B460-4AC4-5D29240FA3AA}"/>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03ED5B1-9E52-F0B7-E3A7-32CF32F73F56}"/>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3622805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EA9DF8F-D5A9-483C-F97D-8432ABD9880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EC04D0C-5902-F322-3ED8-B5488342040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‘So, my dear brothers, since future victory is sure, be strong and steady, always abounding in the Lord’s work, for you know that nothing you do for the Lord is ever wasted as it would be if there were no resurrection.’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7A0DADD-8FE8-85DD-8780-B493D89AD2F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61000068-E1BB-5A93-338F-6F4B4F92F74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6852422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242304-5767-68E4-6F13-5E845F6A501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1B2B030-4738-4359-9E46-144B7C8BF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food&#10;&#10;Description automatically generated">
            <a:extLst>
              <a:ext uri="{FF2B5EF4-FFF2-40B4-BE49-F238E27FC236}">
                <a16:creationId xmlns:a16="http://schemas.microsoft.com/office/drawing/2014/main" id="{9C5CC414-F2E9-1DC2-615F-0E373C05F9A5}"/>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5" name="Picture 4">
            <a:extLst>
              <a:ext uri="{FF2B5EF4-FFF2-40B4-BE49-F238E27FC236}">
                <a16:creationId xmlns:a16="http://schemas.microsoft.com/office/drawing/2014/main" id="{FA9FE8AA-65F7-47F1-2C6B-3FB1D69BF9A0}"/>
              </a:ext>
            </a:extLst>
          </p:cNvPr>
          <p:cNvPicPr>
            <a:picLocks noChangeAspect="1"/>
          </p:cNvPicPr>
          <p:nvPr/>
        </p:nvPicPr>
        <p:blipFill>
          <a:blip r:embed="rId4"/>
          <a:stretch>
            <a:fillRect/>
          </a:stretch>
        </p:blipFill>
        <p:spPr>
          <a:xfrm>
            <a:off x="7885" y="8300"/>
            <a:ext cx="12175112" cy="6867524"/>
          </a:xfrm>
          <a:prstGeom prst="rect">
            <a:avLst/>
          </a:prstGeom>
        </p:spPr>
      </p:pic>
    </p:spTree>
    <p:extLst>
      <p:ext uri="{BB962C8B-B14F-4D97-AF65-F5344CB8AC3E}">
        <p14:creationId xmlns:p14="http://schemas.microsoft.com/office/powerpoint/2010/main" val="23883080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2B3C29C-E414-A2BA-8926-5F95235D1F8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B017002-5B3F-62F8-A3B7-20FA157484A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‘Wat die insameling vir die heiliges betref, moet julle ook so doen soos ek vir die gemeentes van Galásië gereël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BC80F20-B12D-3E40-F214-C5F09AF36EF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BB54C58-4643-FDBE-6A5E-BCB9E7233FF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044541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5EF4EFC-E55B-D550-1976-DE82E05601C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CB50DBD-3C12-4C16-5E03-D2D4B733E61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‘Op elke eerste dag van die week moet elkeen van julle self opsy sit en opspaar namate sy voorspoed is, sodat die insamelinge nie eers plaasvind as ek kom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F5B412A3-F920-DC25-CB23-8BFCE64F216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4F8BDDBD-5B1F-70A1-BF69-E68F005CF20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4938105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278CBE2-A313-3D73-2E22-F46F962FFAB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C981912-92D5-AB0A-EFF4-A40793D3BED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wanneer ek aangekom het, sal ek die persone wat julle goedkeur, met briewe stuur om julle gawe na Jerusalem te bring. En as dit die moeite werd is dat ek ook gaan, kan hulle saam met my reis.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D73626D-8957-315B-8C30-EAC14A280C8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44131247-1961-8BA7-BD14-9CF15B6711C6}"/>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366599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7A716F9-69D8-E4D3-91D1-4AB9238012D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8616908-4B9A-EF68-A9E0-03046D6132A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ek sal na julle kom nadat ek deur Macedónië gereis het, want ek gaan deur Macedónië. En moontlik sal ek by julle vertoef of ook oorwinter, sodat julle my kan voorthelp waarheen ek ook al mag reis. Want ek wil julle nie nou net in die verbygaan sien nie, maar ek hoop om ‘n tyd lank by julle te bly as die Here dit toelaat.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7FDDB7A4-D31C-A3FE-5BB0-1254FE7BDC7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3D1FD8D-67B0-2EF5-636D-0156FC1350F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6773823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F19C2C0-4121-BC7F-8681-42551F7B0F09}"/>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CD9C61B-3854-2C62-3C7E-964B99CEE13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ek sal in Éfese bly tot pinkster toe. Want ‘n groot en kragtige deur het vir my oopgegaan, en daar is baie teëstanders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36503474-0F27-5C65-D955-FDC7843A01B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63428A0-0436-1E7C-9948-83A0A8ECFA4E}"/>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6007151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85FCB4D-16FA-81CA-280E-C452B4BDF60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351347E-E3F1-8772-82B2-45D5747B72E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as Timótheüs kom, sorg dat hy sonder vrees by julle is, want hy doen die werk van die Here net soos ek.</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06FA669-595C-275D-19B5-719FBC62BF9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F269146-8639-FEF5-4254-B119D4CFD96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37405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5F49255-701A-1A19-B450-99652324F41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83BB803-A884-A140-EF24-308DBDF3AD6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‘Laat niemand hom dan minag nie, maar help hom verder in vrede, dat hy na my toe kan kom; want ek wag vir hom saam met die broeders.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236E153B-D7E1-5186-7553-D4B5C347E62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8D5BC8C-C411-AD4B-FA8A-041CF80DAEE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030805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6D478EF-B2B6-1809-5F4B-0103910B066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A5A987D-0409-98F1-6692-43B5D8CD567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‘Broeders, ek maak julle die evangelie bekend wat ek aan julle verkondig het, wat julle ook aangeneem het, waarin julle ook staan, waardeur julle ook gered word as julle daaraan vashou op die wyse waarop ek dit aan julle verkondig het, of julle moet tevergeefs geglo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698726B-D605-5CC7-AE12-C14217E8906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3BD7086-180F-6CE6-2897-356C2B63471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1395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24392F1-EF49-D03B-4D5B-A5ACD31944A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70CE939-1429-1E1F-DA5E-41BAD01F8AC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‘Met betrekking tot die broeder Apollos, by hom het ek sterk aangedring om saam met die broeders na julle te gaan; maar hy was heeltemal onwillig om nou te gaan; hy sal egter gaan wanneer die tyd vir hom geleë is. Waak, staan in die geloof, wees manlik, wees sterk.</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13C27F3-05CB-072F-AB6B-064C40C7372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131E5F55-7E4A-5FB7-8973-63BE98DECFF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9413782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3AEC303-4570-5C58-21C1-F5DF78AF442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8E8BBD9-907F-104D-5DAC-F3BE09E3BB3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‘Laat alles by julle in liefde geskied. En ek versoek julle, broeders - julle weet dat die huisgesin van Stéfanas die eersteling van Acháje is en dat hulle hul tot diens van die heiliges gestel het - dat julle ook onderworpe moet wees aan sulke mense en aan elkeen wat saamwerk en arbei.</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8FBCC42-911C-3A9D-493B-7A3680391F1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06E9D7B-7EF6-2657-0582-72A3CA5713B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03670848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3160F20-47CD-CC1D-CD1E-B7EFD1E98A6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3CD9A23-842B-17FC-29E8-ACF2B8F4E1B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ek verbly my oor die aankoms van Stéfanas en Fortunátus en Acháïcus, omdat hulle my gemis aan julle vergoed het. Want hulle het my gees verkwik en julle s’n ook. Erken sulke manne dan.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D465AE40-3B8E-448C-EC9A-09752124E4F4}"/>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3BAFC5A-FF25-13CC-F23D-638DB33585B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2469533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C9F3A20-2EE7-60C3-FEBD-FFD9FFEBCD8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792E5FA-8D48-B17B-9485-46435008A64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‘Die gemeentes van Asië groet julle. Aquila en Priscílla saam met die gemeente wat in hulle huis is, laat vir julle baie groete weet in die Here.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DFE17A5-B5E0-9593-E5D8-44622DE039B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CD98FEB-430B-C24F-CF1A-41225B09C93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986139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36CCDAC-D3DA-22F1-E899-E0EA5047545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F9F2E8F-82A7-B710-EEE6-0EE67929E52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‘Al die broeders groet julle. Groet mekaar met ‘n heilige kus. Die groete van Paulus, met my eie hand.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A0FAE16-E236-38CE-233F-005A16B21C8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7A0F4062-1762-D0BF-4238-DB16E9A16C4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0283867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2B78212-2D95-62AD-02A9-6EF09FDC561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1F678A8-27E0-BE2B-81E8-F6F0595D3506}"/>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‘As iemand die Here Jesus Christus nie liefhet nie, laat hom ‘n vervloeking wees! Maranáta!</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D997B581-D70A-A3A1-8FE1-AB0343CBF535}"/>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9BF45D3-D35E-C58F-0E38-01E41BB9187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447473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06524B2-F9B0-D0AD-BC07-1787F541ED4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5DFAC7E-CAB6-BCE7-FA49-527DF296A17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Die genade van die Here Jesus Christus sy met julle! My liefde met julle almal in Christus Jesus! Amen.’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7C5D02E-2C9B-5F22-539D-B1A2AAA334C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306D984-387B-59D7-0D13-B1CC7F80C86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16:1-24.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4022736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438912" y="1511589"/>
            <a:ext cx="3708545" cy="2896432"/>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4000" b="1" i="1" kern="1200" dirty="0">
                <a:solidFill>
                  <a:schemeClr val="tx1"/>
                </a:solidFill>
                <a:latin typeface="+mj-lt"/>
                <a:ea typeface="+mj-ea"/>
                <a:cs typeface="+mj-cs"/>
              </a:rPr>
              <a:t>CORINTHIANS – WILD &amp; WONDERFUL </a:t>
            </a:r>
            <a:r>
              <a:rPr lang="en-US" sz="4000" b="1" i="1" dirty="0">
                <a:solidFill>
                  <a:schemeClr val="tx1"/>
                </a:solidFill>
                <a:latin typeface="+mj-lt"/>
                <a:ea typeface="+mj-ea"/>
                <a:cs typeface="+mj-cs"/>
              </a:rPr>
              <a:t>XIII</a:t>
            </a:r>
            <a:r>
              <a:rPr lang="en-US" sz="4000" b="1" i="1" kern="1200" dirty="0">
                <a:solidFill>
                  <a:schemeClr val="tx1"/>
                </a:solidFill>
                <a:latin typeface="+mj-lt"/>
                <a:ea typeface="+mj-ea"/>
                <a:cs typeface="+mj-cs"/>
              </a:rPr>
              <a:t>.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16" name="Picture 15">
            <a:extLst>
              <a:ext uri="{FF2B5EF4-FFF2-40B4-BE49-F238E27FC236}">
                <a16:creationId xmlns:a16="http://schemas.microsoft.com/office/drawing/2014/main" id="{0A6C0FEC-1718-3B87-D96F-70A2B87A00A2}"/>
              </a:ext>
            </a:extLst>
          </p:cNvPr>
          <p:cNvPicPr>
            <a:picLocks noChangeAspect="1"/>
          </p:cNvPicPr>
          <p:nvPr/>
        </p:nvPicPr>
        <p:blipFill rotWithShape="1">
          <a:blip r:embed="rId4"/>
          <a:srcRect l="4050"/>
          <a:stretch/>
        </p:blipFill>
        <p:spPr>
          <a:xfrm>
            <a:off x="3665877" y="0"/>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14" name="Picture 13">
            <a:extLst>
              <a:ext uri="{FF2B5EF4-FFF2-40B4-BE49-F238E27FC236}">
                <a16:creationId xmlns:a16="http://schemas.microsoft.com/office/drawing/2014/main" id="{335CBFF5-5605-5441-16A7-3F832B2210DB}"/>
              </a:ext>
            </a:extLst>
          </p:cNvPr>
          <p:cNvPicPr>
            <a:picLocks noChangeAspect="1"/>
          </p:cNvPicPr>
          <p:nvPr/>
        </p:nvPicPr>
        <p:blipFill rotWithShape="1">
          <a:blip r:embed="rId5"/>
          <a:srcRect r="1" b="10847"/>
          <a:stretch/>
        </p:blipFill>
        <p:spPr>
          <a:xfrm>
            <a:off x="7113741" y="-66"/>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Tree>
    <p:extLst>
      <p:ext uri="{BB962C8B-B14F-4D97-AF65-F5344CB8AC3E}">
        <p14:creationId xmlns:p14="http://schemas.microsoft.com/office/powerpoint/2010/main" val="4355030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11EF8B2-74C7-283B-20E6-65E43C56A11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F47D110-7603-9385-7888-8D9B09ACB4F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in die eerste plek het ek aan julle oorgelewer wat ek ook ontvang het, dat Christus vir ons sondes gesterf het volgens die Skrifte; en dat Hy begrawe is,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FF6F6249-FA4F-A860-DB7D-D0FF5CDCDB2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5A4C4B7-90D5-B58D-DD73-46D1AD86D88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9806055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6EC49D6-B04A-1B54-6056-C5429271167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E80BE25-D727-A921-59F3-C4023DCB25D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dat Hy op die derde dag opgewek is volgens die Skrifte; en dat Hy aan Céfas verskyn het; daarna aan die twaalf.</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DB43D07B-AE0D-F840-1DA2-958BB782E2BA}"/>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B7BBBAE2-F4A4-4373-7902-69BFFE95D9C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8688403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79A8424-EA2E-DB3D-FDD2-804642F22F3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EEF8735-147A-7181-B38B-A43B1F0F9C6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‘Daarna het Hy verskyn aan oor die vyf honderd broeders tegelyk, waarvan die meeste nou nog lewe, maar sommige al ontslaap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77601AD-3731-62B2-7EA8-EC26CF4974F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EC163DAF-5125-948F-E056-76C08DF3019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15:1-58.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0381335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4124</TotalTime>
  <Words>2754</Words>
  <Application>Microsoft Office PowerPoint</Application>
  <PresentationFormat>Widescreen</PresentationFormat>
  <Paragraphs>188</Paragraphs>
  <Slides>67</Slides>
  <Notes>67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Aptos</vt:lpstr>
      <vt:lpstr>Aptos Display</vt: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1476</cp:revision>
  <dcterms:created xsi:type="dcterms:W3CDTF">2020-05-26T13:44:35Z</dcterms:created>
  <dcterms:modified xsi:type="dcterms:W3CDTF">2024-11-24T11:03:16Z</dcterms:modified>
  <cp:contentStatus/>
</cp:coreProperties>
</file>