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1799" r:id="rId2"/>
    <p:sldId id="1935" r:id="rId3"/>
    <p:sldId id="2026" r:id="rId4"/>
    <p:sldId id="1401" r:id="rId5"/>
    <p:sldId id="1773" r:id="rId6"/>
    <p:sldId id="2006" r:id="rId7"/>
    <p:sldId id="2054" r:id="rId8"/>
    <p:sldId id="2058" r:id="rId9"/>
    <p:sldId id="2056" r:id="rId10"/>
    <p:sldId id="1961" r:id="rId11"/>
    <p:sldId id="2008" r:id="rId12"/>
    <p:sldId id="2027" r:id="rId13"/>
    <p:sldId id="2028" r:id="rId14"/>
    <p:sldId id="2059" r:id="rId15"/>
    <p:sldId id="2029" r:id="rId16"/>
    <p:sldId id="2030" r:id="rId17"/>
    <p:sldId id="2031" r:id="rId18"/>
    <p:sldId id="2032" r:id="rId19"/>
    <p:sldId id="2033" r:id="rId20"/>
    <p:sldId id="2034" r:id="rId21"/>
    <p:sldId id="2035" r:id="rId22"/>
    <p:sldId id="2036" r:id="rId23"/>
    <p:sldId id="2037" r:id="rId24"/>
    <p:sldId id="2038" r:id="rId25"/>
    <p:sldId id="2039" r:id="rId26"/>
    <p:sldId id="2040" r:id="rId27"/>
    <p:sldId id="2041" r:id="rId28"/>
    <p:sldId id="2042" r:id="rId29"/>
    <p:sldId id="2044" r:id="rId30"/>
    <p:sldId id="2045" r:id="rId31"/>
    <p:sldId id="2043" r:id="rId32"/>
    <p:sldId id="2046" r:id="rId33"/>
    <p:sldId id="2047" r:id="rId34"/>
    <p:sldId id="2048" r:id="rId35"/>
    <p:sldId id="2009" r:id="rId36"/>
    <p:sldId id="2010" r:id="rId37"/>
    <p:sldId id="2049" r:id="rId38"/>
    <p:sldId id="2061" r:id="rId39"/>
    <p:sldId id="2050" r:id="rId40"/>
    <p:sldId id="2051" r:id="rId41"/>
    <p:sldId id="2052" r:id="rId42"/>
    <p:sldId id="206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62109-E87B-44C2-B290-E284443A6960}" v="9" dt="2024-04-12T16:24:38.153"/>
    <p1510:client id="{CE4191D1-FBBF-4298-892A-971ACCE76CA6}" v="599" dt="2024-04-12T15:37:31.310"/>
    <p1510:client id="{CE560EC4-9A98-48E2-A7A7-20042D0251F5}" v="104" dt="2024-04-12T14:33:41.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3969" autoAdjust="0"/>
  </p:normalViewPr>
  <p:slideViewPr>
    <p:cSldViewPr snapToGrid="0" snapToObjects="1">
      <p:cViewPr varScale="1">
        <p:scale>
          <a:sx n="56" d="100"/>
          <a:sy n="56" d="100"/>
        </p:scale>
        <p:origin x="1398" y="27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616581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928978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98A43-251D-D904-D453-9E6FC80D4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F0850-76A5-5AEB-0291-6448CE4766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E319A7-4ED7-3040-4F72-BA1141037D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1B3E1E-AB06-BB43-FD07-FF7A5CCEDD04}"/>
              </a:ext>
            </a:extLst>
          </p:cNvPr>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799199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B60E1-8E30-E5DD-0F57-211D19B3D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E0030-7C81-41C4-00D6-9780B519A9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F35C0-7B53-4617-B197-6D79A881E1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7B1D01-F7EA-BA44-5EAF-A426AB5CC084}"/>
              </a:ext>
            </a:extLst>
          </p:cNvPr>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2136930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737E7-F535-05F4-F70B-E9D68B39C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B303F3-C47C-B6B1-7732-583B8391CD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D17E9C-EBA3-9561-4478-E9FDEBCC7E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E899AA-8673-7261-C56E-D84EEAFA5D5D}"/>
              </a:ext>
            </a:extLst>
          </p:cNvPr>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398958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E3C4E-6D01-DED2-CD23-53876305F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EFF4FC-3655-A30C-8000-B8836E2CA2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9BB6B7-EF5D-5668-6BD1-28F604427B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5FD80-EC9D-6950-47C3-09AE6D27EE87}"/>
              </a:ext>
            </a:extLst>
          </p:cNvPr>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2200151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DFDD9-C92F-9D16-F8DC-493FC10D53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63887F-C612-84B4-8715-F058E095B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E3CAD-9092-E4B3-3BE5-355C661A1A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2AD50F-1C99-5E2D-45F2-1459A8A1DE8E}"/>
              </a:ext>
            </a:extLst>
          </p:cNvPr>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706726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AF086-62CB-5483-01B3-6481BEEB8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443C4-816C-0E3C-F685-38832CD523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7B0D5B-72F0-BC14-0434-9507C3C25A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8332A0-3A1C-5DC3-DA39-9AE34AB8E2CD}"/>
              </a:ext>
            </a:extLst>
          </p:cNvPr>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897366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98D6D-E884-3C7E-89FC-6E90053D9D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3F1C4-70DB-AD2E-3848-73CD42332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E35CF0-FCF8-D2E0-A7E0-DDCCEC89C9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6AB692-3F9B-8BDF-C6FD-830E00805218}"/>
              </a:ext>
            </a:extLst>
          </p:cNvPr>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421141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99F43-8290-0724-B3CC-D1566BF4A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615BB-2E4B-3D22-995C-E85698736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001C2-B537-4A54-B941-01D6D67C8B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044B3C-AB88-80BE-032B-03900B425606}"/>
              </a:ext>
            </a:extLst>
          </p:cNvPr>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503918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DCCAA-91B8-F4DD-3A28-8EA7F33DF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DCD1C2-2ED8-4AC2-AE3B-1721A78234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0A378-E19C-784D-A3A9-73FDD8EA15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C522F8-D32F-F312-868D-5B4D02731846}"/>
              </a:ext>
            </a:extLst>
          </p:cNvPr>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070249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2864846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168BE-9DDF-4A38-A453-E29AECAF4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BA7D02-A991-D2CA-9D37-41D45434A8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BF99BB-4DB3-EB0D-6CAD-D0E17DDB3F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130A71-1B70-DAF9-1393-04187ACEB5FE}"/>
              </a:ext>
            </a:extLst>
          </p:cNvPr>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377018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8412D-11AB-ECF4-8B9E-EB1CD7040B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252883-CC53-10E3-CDF9-03FF4A8D2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13714-E035-E9F0-50DC-3F542E0CE7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AAD966-E284-6838-2AD7-9980E6BFBD33}"/>
              </a:ext>
            </a:extLst>
          </p:cNvPr>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991476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695C8-04AC-4448-2879-75688A8E06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5B701-8592-73A1-0C60-9700C87D16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D8513-46D0-1FDE-A282-26E0E9A499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C31ACC-A52E-FE90-DC93-B0FD1DD6AF6D}"/>
              </a:ext>
            </a:extLst>
          </p:cNvPr>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417337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A8EAE-F695-4FE1-19C4-CA0668920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3F7BC-59A8-B9A1-7E59-43A8791006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18FB34-3368-C277-1DD2-0E9EF872E4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2EDB2D-B594-196E-A529-ECE7FFC8C9C4}"/>
              </a:ext>
            </a:extLst>
          </p:cNvPr>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14839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A2B27-FB31-8C3A-4CE9-1F4E4DC7F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3C30E-F11E-F458-20DC-219E603ACF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B1D23-DA13-BE22-B87E-267DDE5CF4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047533-0B9E-8F05-90CA-36668B8EA185}"/>
              </a:ext>
            </a:extLst>
          </p:cNvPr>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4005455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E5C53-8B3A-61B4-0F8C-AE745B471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A65BB-D58D-D99E-913B-B439533294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95E4E-3914-F7B8-55F4-7CA6CC2AB4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7E0053-988E-2D0A-E382-D9190464C597}"/>
              </a:ext>
            </a:extLst>
          </p:cNvPr>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190922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72850-8D8B-7037-ABAC-BA4DB3DD5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11662-4F95-21E8-C84A-388C3CFE1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87906E-ABF5-D464-F315-CAF8B60FC2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51D129-B379-55FA-91D1-90E5EA592EF2}"/>
              </a:ext>
            </a:extLst>
          </p:cNvPr>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0480552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5BCD9-BDAF-F396-ECAC-2253F8706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007AEC-08E1-6B0D-3A11-5FB1DD8813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C7223D-1534-4A25-CF28-C4E576BBFE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C3421A-5ADA-2CB8-9913-545E05C475C8}"/>
              </a:ext>
            </a:extLst>
          </p:cNvPr>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9176349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90D93-687C-AA32-3B5D-01F3F952F7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029CAB-9974-48A7-7359-33F1DF8F4E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51A773-332D-F297-9D01-F93611D752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CE827C-5AB1-47E5-39B0-8A3170C78DB4}"/>
              </a:ext>
            </a:extLst>
          </p:cNvPr>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4499195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27172-6A25-E434-AF24-0CA6C49EB0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6F23C-064D-54B9-FCA3-0C2037152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E6FA04-5EB0-4373-88EE-C8F8AE1EA2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B99638-A000-6819-085E-7BEB5FF9EB04}"/>
              </a:ext>
            </a:extLst>
          </p:cNvPr>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869468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10B0F-A641-215E-9ECF-790FA5A06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292B38-7B32-5A57-1F2B-36B79333E5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1583A9-C6F0-5E11-DE58-C7E6CEF25F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122C18-0ADC-F8E4-2675-D47119AEA433}"/>
              </a:ext>
            </a:extLst>
          </p:cNvPr>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854640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53CA4-7D97-95BF-F141-0ACF82BEA3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3C1A5-633B-7139-9E83-22B86E9F90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435E3-8605-09C7-54B6-43E46F0136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14A48C-25F2-7487-4549-D54BCEDB2609}"/>
              </a:ext>
            </a:extLst>
          </p:cNvPr>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501904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1D0A5-66CA-7184-F86D-F1AD2BCD1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CAF5A-D853-C338-5B2D-63690BA351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1BC4E-531C-19A8-AA45-BBA25CF8DF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C96D9C-D643-C498-9791-55B47E52E4A3}"/>
              </a:ext>
            </a:extLst>
          </p:cNvPr>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38153123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2F29C-5A6C-10E3-D8AD-5B8DB0879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9A5A3-BF3A-BF2B-3A36-5888C64D36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266A2-1A3A-B8FF-90F2-533A3B517A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9AD7C8-CDED-4AEF-CE6A-713BDA5FF7C4}"/>
              </a:ext>
            </a:extLst>
          </p:cNvPr>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914372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0324E-8ED1-2725-3974-112CD09E43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219DD2-3796-89FA-CCAB-43CAE0A48C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7D4A6-A7A5-849D-A3A1-944C61B9CA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501D68-BF7C-6136-C9E8-13AB7F9BEDB9}"/>
              </a:ext>
            </a:extLst>
          </p:cNvPr>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40013631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E7DC9-52D0-98C5-B01C-9608BE57CB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FAEB7-9795-803F-9C41-00BB26A86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A5164-C4B2-E256-B281-50F6E3712A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F9E86E-17AE-7A33-3689-B86CDDB9A07C}"/>
              </a:ext>
            </a:extLst>
          </p:cNvPr>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33285589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50D9F-80EA-5D54-68D0-393089779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A2EA0-455D-592E-7930-D8DCBFD84D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FC940-89C8-B7AF-59CC-2233318A0B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E55961-913C-D5B6-43E7-34DF2C36BE74}"/>
              </a:ext>
            </a:extLst>
          </p:cNvPr>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604282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D72F0-1586-A10F-D3AB-6623A84E7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99C3F-F53A-092A-9F87-E3C617EA79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1D462-45F0-9355-066B-828CA83E9F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FCCECC-E116-E173-8E63-F767A4BF74DB}"/>
              </a:ext>
            </a:extLst>
          </p:cNvPr>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6047726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D9F81-F52F-07EB-352E-CD353835B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D7B89-714B-50C8-F740-521A2FD269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49DF9E-E52A-FD68-D3D8-DDDC9E32A7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88D280-6FC2-8A43-7470-8013909102DF}"/>
              </a:ext>
            </a:extLst>
          </p:cNvPr>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1153788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6F3F0-8C46-CC51-FAB1-B2EBD52271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72534-2761-34DB-467C-D5F2B24D9A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CD50A-064A-F8A6-5BA4-A52A36CE7C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DA33BD-4A66-5978-18DE-A0E702825BB1}"/>
              </a:ext>
            </a:extLst>
          </p:cNvPr>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9646382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3CDE6-399F-017F-BF42-E29F58530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DEB99-B55F-FCB1-629F-BE1E5DA84A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7FE82-D58E-81B3-1594-983D8F533A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C71B51-89C4-B6AC-838B-C76D2C4A513C}"/>
              </a:ext>
            </a:extLst>
          </p:cNvPr>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2860947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742C7-818E-6D1D-328E-B24BDAB23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9FDD0-2F19-BE1E-1B87-4ADBFC50C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E1A827-31E4-BDF1-63FD-5C962972AB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C938A3-0209-D973-4D7D-5333A6E51C24}"/>
              </a:ext>
            </a:extLst>
          </p:cNvPr>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18763055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E83BA-4FA1-F418-D2F9-34339FE10E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FFA0C-715F-51D9-66C3-01F0F59E6A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CEDA48-34AB-8BE7-88E2-47BF2E1343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B73192-C89D-6ECE-FD4A-80518500B4C8}"/>
              </a:ext>
            </a:extLst>
          </p:cNvPr>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40204495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7DF9E-1798-356B-067A-283298157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98DC0-DE92-441D-3128-329CB50643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0E05A4-3A6A-1CF0-AABC-85EF3FEBD2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74D454-E30B-0B94-A469-E89A199EA7AA}"/>
              </a:ext>
            </a:extLst>
          </p:cNvPr>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1760358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599948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4FCA1-AC39-583F-4C8C-873C52512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35FC9-6350-3A92-6128-3E8C52D47C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ACC622-1412-A2AE-8716-D1FEFFCBF1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095B5D-C990-0EDB-4916-A6A510070899}"/>
              </a:ext>
            </a:extLst>
          </p:cNvPr>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433143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F5CBE-A693-8449-7AFE-39CA642C4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75ACA4-AAB6-719E-1A7E-982C28C60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6984B-67F6-94DA-543E-9BBEB5FEA7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965E36-C336-15F3-5077-A6520FA954F0}"/>
              </a:ext>
            </a:extLst>
          </p:cNvPr>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959150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25719-CF73-F889-077D-EB0E3C2EAF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7BB122-3AF0-C9C2-D392-8FA3CEEB7E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F15EF0-1716-6621-D5A7-548E6138F1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6C583F-C6D8-22DE-4101-8765DC3F8D79}"/>
              </a:ext>
            </a:extLst>
          </p:cNvPr>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754345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B0495-56ED-B706-4C20-CED92F8AC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8A6F3-F0C7-8554-AAF9-47D188C99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BB18F-7F31-3ED5-612C-E71423983C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23B11C-B961-B0B8-EA9E-BFEC70B49AF3}"/>
              </a:ext>
            </a:extLst>
          </p:cNvPr>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4266265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2/8/2025</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2/8/2025</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jpe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1400"/>
              </a:spcBef>
              <a:buNone/>
            </a:pPr>
            <a:endParaRPr lang="en-GB" sz="3600" i="1" dirty="0">
              <a:solidFill>
                <a:schemeClr val="dk1"/>
              </a:solidFill>
              <a:latin typeface="Century Gothic"/>
              <a:ea typeface="+mn-lt"/>
              <a:cs typeface="+mn-lt"/>
            </a:endParaRPr>
          </a:p>
          <a:p>
            <a:pPr marL="0" indent="0" algn="ctr">
              <a:spcBef>
                <a:spcPts val="1400"/>
              </a:spcBef>
              <a:buNone/>
            </a:pPr>
            <a:r>
              <a:rPr lang="en-GB" sz="3600" i="1" dirty="0">
                <a:solidFill>
                  <a:schemeClr val="dk1"/>
                </a:solidFill>
                <a:latin typeface="Century Gothic"/>
                <a:ea typeface="+mn-lt"/>
                <a:cs typeface="+mn-lt"/>
              </a:rPr>
              <a:t>‘Nothing will work unless you do…’</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87141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‘Omdat ons dan die </a:t>
            </a:r>
            <a:r>
              <a:rPr lang="nl-NL" sz="3600" b="1" i="1" dirty="0">
                <a:solidFill>
                  <a:schemeClr val="dk1"/>
                </a:solidFill>
                <a:latin typeface="Century Gothic"/>
                <a:ea typeface="+mn-lt"/>
                <a:cs typeface="+mn-lt"/>
              </a:rPr>
              <a:t>vrees</a:t>
            </a:r>
            <a:r>
              <a:rPr lang="nl-NL" sz="3600" i="1" dirty="0">
                <a:solidFill>
                  <a:schemeClr val="dk1"/>
                </a:solidFill>
                <a:latin typeface="Century Gothic"/>
                <a:ea typeface="+mn-lt"/>
                <a:cs typeface="+mn-lt"/>
              </a:rPr>
              <a:t> van die Here ken,…</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 </a:t>
            </a:r>
          </a:p>
        </p:txBody>
      </p:sp>
    </p:spTree>
    <p:extLst>
      <p:ext uri="{BB962C8B-B14F-4D97-AF65-F5344CB8AC3E}">
        <p14:creationId xmlns:p14="http://schemas.microsoft.com/office/powerpoint/2010/main" val="17250741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424324B-95E2-3292-763D-CBFF36330D1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9EED55F-2A03-391E-24F3-11937FFC7D1A}"/>
              </a:ext>
            </a:extLst>
          </p:cNvPr>
          <p:cNvSpPr txBox="1">
            <a:spLocks/>
          </p:cNvSpPr>
          <p:nvPr/>
        </p:nvSpPr>
        <p:spPr>
          <a:xfrm>
            <a:off x="587829" y="1691850"/>
            <a:ext cx="11092542" cy="278716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‘Hierin het die liefde by ons volmaak geword, dat ons vrymoedigheid kan hê in die oordeelsdag…’ </a:t>
            </a:r>
            <a:r>
              <a:rPr lang="nl-NL" sz="3600" b="1" i="1" dirty="0">
                <a:solidFill>
                  <a:schemeClr val="dk1"/>
                </a:solidFill>
                <a:latin typeface="Century Gothic"/>
                <a:ea typeface="+mn-lt"/>
                <a:cs typeface="+mn-lt"/>
              </a:rPr>
              <a:t>(1 Jh 4:17)</a:t>
            </a:r>
          </a:p>
        </p:txBody>
      </p:sp>
      <p:pic>
        <p:nvPicPr>
          <p:cNvPr id="4" name="Picture 3" descr="A picture containing food&#10;&#10;Description automatically generated">
            <a:extLst>
              <a:ext uri="{FF2B5EF4-FFF2-40B4-BE49-F238E27FC236}">
                <a16:creationId xmlns:a16="http://schemas.microsoft.com/office/drawing/2014/main" id="{871B6E2A-55BD-8E62-B8FE-85D141B59322}"/>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C3C82773-2E11-06FF-EAFC-FFF105EE0B2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 </a:t>
            </a:r>
          </a:p>
        </p:txBody>
      </p:sp>
    </p:spTree>
    <p:extLst>
      <p:ext uri="{BB962C8B-B14F-4D97-AF65-F5344CB8AC3E}">
        <p14:creationId xmlns:p14="http://schemas.microsoft.com/office/powerpoint/2010/main" val="1935054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960D259-A95C-36E6-372C-0F0DC6A56A5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31EDD2C-5F39-79F4-F01E-BBCB2440DB2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‘Laat ons dan met </a:t>
            </a:r>
            <a:r>
              <a:rPr lang="nl-NL" sz="3600" b="1" i="1" dirty="0">
                <a:solidFill>
                  <a:schemeClr val="dk1"/>
                </a:solidFill>
                <a:latin typeface="Century Gothic"/>
                <a:ea typeface="+mn-lt"/>
                <a:cs typeface="+mn-lt"/>
              </a:rPr>
              <a:t>vrymoedigheid</a:t>
            </a:r>
            <a:r>
              <a:rPr lang="nl-NL" sz="3600" i="1" dirty="0">
                <a:solidFill>
                  <a:schemeClr val="dk1"/>
                </a:solidFill>
                <a:latin typeface="Century Gothic"/>
                <a:ea typeface="+mn-lt"/>
                <a:cs typeface="+mn-lt"/>
              </a:rPr>
              <a:t> na die troon van die genade gaan, sodat ons barmhartigheid kan verkry en genade vind om op die regte tyd </a:t>
            </a:r>
            <a:r>
              <a:rPr lang="nl-NL" sz="3600" b="1" i="1" dirty="0">
                <a:solidFill>
                  <a:schemeClr val="dk1"/>
                </a:solidFill>
                <a:latin typeface="Century Gothic"/>
                <a:ea typeface="+mn-lt"/>
                <a:cs typeface="+mn-lt"/>
              </a:rPr>
              <a:t>gehelp</a:t>
            </a:r>
            <a:r>
              <a:rPr lang="nl-NL" sz="3600" i="1" dirty="0">
                <a:solidFill>
                  <a:schemeClr val="dk1"/>
                </a:solidFill>
                <a:latin typeface="Century Gothic"/>
                <a:ea typeface="+mn-lt"/>
                <a:cs typeface="+mn-lt"/>
              </a:rPr>
              <a:t> te word.’ </a:t>
            </a:r>
            <a:r>
              <a:rPr lang="nl-NL" sz="3600" b="1" i="1" dirty="0">
                <a:solidFill>
                  <a:schemeClr val="dk1"/>
                </a:solidFill>
                <a:latin typeface="Century Gothic"/>
                <a:ea typeface="+mn-lt"/>
                <a:cs typeface="+mn-lt"/>
              </a:rPr>
              <a:t>(Heb 4:16)</a:t>
            </a:r>
          </a:p>
        </p:txBody>
      </p:sp>
      <p:pic>
        <p:nvPicPr>
          <p:cNvPr id="4" name="Picture 3" descr="A picture containing food&#10;&#10;Description automatically generated">
            <a:extLst>
              <a:ext uri="{FF2B5EF4-FFF2-40B4-BE49-F238E27FC236}">
                <a16:creationId xmlns:a16="http://schemas.microsoft.com/office/drawing/2014/main" id="{E8F9F1DA-CE2E-956E-5A5C-646A7F491B33}"/>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45478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0E0FCE9-D544-0DDE-997E-F3DCC9AFC96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A43E97D-B598-F07A-6FAA-6D4A3F34874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‘Daar is geen vrees in die liefde nie…’ </a:t>
            </a:r>
            <a:r>
              <a:rPr lang="nl-NL" sz="3600" b="1" i="1" dirty="0">
                <a:solidFill>
                  <a:schemeClr val="dk1"/>
                </a:solidFill>
                <a:latin typeface="Century Gothic"/>
                <a:ea typeface="+mn-lt"/>
                <a:cs typeface="+mn-lt"/>
              </a:rPr>
              <a:t>(1 Jh 4:18)</a:t>
            </a:r>
          </a:p>
        </p:txBody>
      </p:sp>
      <p:pic>
        <p:nvPicPr>
          <p:cNvPr id="4" name="Picture 3" descr="A picture containing food&#10;&#10;Description automatically generated">
            <a:extLst>
              <a:ext uri="{FF2B5EF4-FFF2-40B4-BE49-F238E27FC236}">
                <a16:creationId xmlns:a16="http://schemas.microsoft.com/office/drawing/2014/main" id="{05DA8B6C-3D2D-191A-CA96-B233A112D550}"/>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687873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BCFE39A-E5A1-96C3-1656-F3E993583C4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0A01A96-5408-F3D1-1344-EB7E843DBB6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‘Omdat ons dan die </a:t>
            </a:r>
            <a:r>
              <a:rPr lang="nl-NL" sz="3600" b="1" i="1" dirty="0">
                <a:solidFill>
                  <a:schemeClr val="dk1"/>
                </a:solidFill>
                <a:latin typeface="Century Gothic"/>
                <a:ea typeface="+mn-lt"/>
                <a:cs typeface="+mn-lt"/>
              </a:rPr>
              <a:t>vrees</a:t>
            </a:r>
            <a:r>
              <a:rPr lang="nl-NL" sz="3600" i="1" dirty="0">
                <a:solidFill>
                  <a:schemeClr val="dk1"/>
                </a:solidFill>
                <a:latin typeface="Century Gothic"/>
                <a:ea typeface="+mn-lt"/>
                <a:cs typeface="+mn-lt"/>
              </a:rPr>
              <a:t> van die Here ken, probeer ons om die mense te oortuig; maar voor God is ons openbaar, en ek hoop om ook in julle gewetens openbaar te wees.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C9DEDA5-2D10-F0AD-2618-86E82E3554C8}"/>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CD68932E-4511-BFA5-2867-940068129C3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 </a:t>
            </a:r>
          </a:p>
        </p:txBody>
      </p:sp>
    </p:spTree>
    <p:extLst>
      <p:ext uri="{BB962C8B-B14F-4D97-AF65-F5344CB8AC3E}">
        <p14:creationId xmlns:p14="http://schemas.microsoft.com/office/powerpoint/2010/main" val="229442483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1C123BF-C057-2E75-24A7-9EBC64816D34}"/>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D901561E-0758-3C7C-360A-40C70CF09E0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‘Want ons beveel ons nie weer by julle aan nie, maar ons gee julle aanleiding tot roem oor ons, sodat julle iets kan hê teenoor die wat hulle op die uiterlike beroem en nie op die hart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F7AC4301-92C5-13A2-7DF2-7F47F27C67F8}"/>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C94A642-9F25-29B6-C35B-2ED4471341C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 </a:t>
            </a:r>
          </a:p>
        </p:txBody>
      </p:sp>
    </p:spTree>
    <p:extLst>
      <p:ext uri="{BB962C8B-B14F-4D97-AF65-F5344CB8AC3E}">
        <p14:creationId xmlns:p14="http://schemas.microsoft.com/office/powerpoint/2010/main" val="1917711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1636F7A-483A-AD40-7357-C0D6581F139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F3973D5-058B-C030-23EC-D990747B756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Want as ons uitsinnig is, is dit tot eer van God; en as ons by ons verstand is, is dit om julle ontwil.</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4FD0E4C-3D70-D0E1-4906-47329D0C0FD0}"/>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EF4E4ACF-3CD2-D853-EBBA-9A09647B84C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a:t>
            </a:r>
          </a:p>
        </p:txBody>
      </p:sp>
    </p:spTree>
    <p:extLst>
      <p:ext uri="{BB962C8B-B14F-4D97-AF65-F5344CB8AC3E}">
        <p14:creationId xmlns:p14="http://schemas.microsoft.com/office/powerpoint/2010/main" val="21118278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9A40076-13A8-1FDA-4BF9-0059EB8FC24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2EDF0A0-F51E-35E9-4378-6077D9EC34B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Gr: ‘uitsinnig’: existemi: Letterlik om buite jouself te staan…verspot.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98E2E6A-A26B-6289-C23C-4F51A56135F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4535058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8684F23-42A3-4867-2672-A7C5EFB63F1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E2F5E4E5-7AB8-3D78-BEB1-D058B80CB242}"/>
              </a:ext>
            </a:extLst>
          </p:cNvPr>
          <p:cNvSpPr txBox="1">
            <a:spLocks/>
          </p:cNvSpPr>
          <p:nvPr/>
        </p:nvSpPr>
        <p:spPr>
          <a:xfrm>
            <a:off x="587829" y="1691850"/>
            <a:ext cx="11092542" cy="402702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die liefde van Christus dring ons, omdat ons van oordeel is, dat as een vir almal gesterf het, dat as een vir almal gesterf het, hulle dan almal gesterf het; en Hy het vir almal gesterwe, sodat die wat lewe, nie meer vir hulself moet lewe nie, maar vir Hom wat vir hulle gesterf het en opgewek is.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CCD183D-3088-9D30-80BC-40A6FD1CBD9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C036412E-A93D-D36D-F2CB-F3E5296AB79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5:11-21.</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683960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5359FEF-FAAE-B179-DF3A-D6BC14496BF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AAD9A1D-6F20-77CA-CCEF-309F88A4305F}"/>
              </a:ext>
            </a:extLst>
          </p:cNvPr>
          <p:cNvSpPr txBox="1">
            <a:spLocks/>
          </p:cNvSpPr>
          <p:nvPr/>
        </p:nvSpPr>
        <p:spPr>
          <a:xfrm>
            <a:off x="587829" y="1691850"/>
            <a:ext cx="11092542" cy="286465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Ons ken dus van nou af niemand meer na die vlees nie; en al het ons ook Christus na die vlees geken, nou ken ons Hom tóg nie meer so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47C9D498-A307-9AE2-33CD-9A0CF360E3B1}"/>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1FE3D14-6E6B-4F26-DF12-7E3993020BE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 </a:t>
            </a:r>
          </a:p>
        </p:txBody>
      </p:sp>
    </p:spTree>
    <p:extLst>
      <p:ext uri="{BB962C8B-B14F-4D97-AF65-F5344CB8AC3E}">
        <p14:creationId xmlns:p14="http://schemas.microsoft.com/office/powerpoint/2010/main" val="369125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1440236" y="68416"/>
            <a:ext cx="10615803"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2600" i="1" dirty="0">
                <a:solidFill>
                  <a:schemeClr val="dk1"/>
                </a:solidFill>
                <a:latin typeface="Century Gothic"/>
                <a:ea typeface="+mn-lt"/>
                <a:cs typeface="+mn-lt"/>
              </a:rPr>
              <a:t>‘Daar’s ‘n dierbare kruis waar my Heiland bewys die liefde wat Hy vir my het.</a:t>
            </a:r>
          </a:p>
          <a:p>
            <a:pPr marL="0" indent="0">
              <a:spcBef>
                <a:spcPts val="0"/>
              </a:spcBef>
              <a:buNone/>
            </a:pPr>
            <a:r>
              <a:rPr lang="nl-NL" sz="2600" i="1" dirty="0">
                <a:solidFill>
                  <a:schemeClr val="dk1"/>
                </a:solidFill>
                <a:latin typeface="Century Gothic"/>
                <a:ea typeface="+mn-lt"/>
                <a:cs typeface="+mn-lt"/>
              </a:rPr>
              <a:t>Daar is alles voldaan en die vyand verslaan, daar word ek van sonde gered.</a:t>
            </a:r>
          </a:p>
          <a:p>
            <a:pPr marL="0" indent="0">
              <a:spcBef>
                <a:spcPts val="0"/>
              </a:spcBef>
              <a:buNone/>
            </a:pPr>
            <a:r>
              <a:rPr lang="nl-NL" sz="2600" i="1" dirty="0">
                <a:solidFill>
                  <a:schemeClr val="dk1"/>
                </a:solidFill>
                <a:latin typeface="Century Gothic"/>
                <a:ea typeface="+mn-lt"/>
                <a:cs typeface="+mn-lt"/>
              </a:rPr>
              <a:t>By die kruis, by die kruis wil ek bly tot die stryd hier benede is volstry</a:t>
            </a:r>
          </a:p>
          <a:p>
            <a:pPr marL="0" indent="0">
              <a:spcBef>
                <a:spcPts val="0"/>
              </a:spcBef>
              <a:buNone/>
            </a:pPr>
            <a:r>
              <a:rPr lang="nl-NL" sz="2600" i="1" dirty="0">
                <a:solidFill>
                  <a:schemeClr val="dk1"/>
                </a:solidFill>
                <a:latin typeface="Century Gothic"/>
                <a:ea typeface="+mn-lt"/>
                <a:cs typeface="+mn-lt"/>
              </a:rPr>
              <a:t>Tot ek eens in die hemel sal woon, daar verwissel ons kruis met ‘n kroon.</a:t>
            </a:r>
          </a:p>
          <a:p>
            <a:pPr marL="0" indent="0">
              <a:spcBef>
                <a:spcPts val="0"/>
              </a:spcBef>
              <a:buNone/>
            </a:pPr>
            <a:r>
              <a:rPr lang="nl-NL" sz="2600" i="1" dirty="0">
                <a:solidFill>
                  <a:schemeClr val="dk1"/>
                </a:solidFill>
                <a:latin typeface="Century Gothic"/>
                <a:ea typeface="+mn-lt"/>
                <a:cs typeface="+mn-lt"/>
              </a:rPr>
              <a:t>O die dierbare kruis waar die uiterste prys deur kosbare bloed is betaal,</a:t>
            </a:r>
          </a:p>
          <a:p>
            <a:pPr marL="0" indent="0">
              <a:spcBef>
                <a:spcPts val="0"/>
              </a:spcBef>
              <a:buNone/>
            </a:pPr>
            <a:r>
              <a:rPr lang="nl-NL" sz="2600" i="1" dirty="0">
                <a:solidFill>
                  <a:schemeClr val="dk1"/>
                </a:solidFill>
                <a:latin typeface="Century Gothic"/>
                <a:ea typeface="+mn-lt"/>
                <a:cs typeface="+mn-lt"/>
              </a:rPr>
              <a:t>Daar is smarte gelei en versoening gekry waar Jesus oorwinning behaal.</a:t>
            </a:r>
          </a:p>
          <a:p>
            <a:pPr marL="0" indent="0">
              <a:spcBef>
                <a:spcPts val="0"/>
              </a:spcBef>
              <a:buNone/>
            </a:pPr>
            <a:r>
              <a:rPr lang="nl-NL" sz="2600" i="1" dirty="0">
                <a:solidFill>
                  <a:schemeClr val="dk1"/>
                </a:solidFill>
                <a:latin typeface="Century Gothic"/>
                <a:ea typeface="+mn-lt"/>
                <a:cs typeface="+mn-lt"/>
              </a:rPr>
              <a:t>By die dierbare kruis sal ons loflied verrys tot eenmaal daarbo om die troon,</a:t>
            </a:r>
          </a:p>
          <a:p>
            <a:pPr marL="0" indent="0">
              <a:spcBef>
                <a:spcPts val="0"/>
              </a:spcBef>
              <a:buNone/>
            </a:pPr>
            <a:r>
              <a:rPr lang="nl-NL" sz="2600" i="1" dirty="0">
                <a:solidFill>
                  <a:schemeClr val="dk1"/>
                </a:solidFill>
                <a:latin typeface="Century Gothic"/>
                <a:ea typeface="+mn-lt"/>
                <a:cs typeface="+mn-lt"/>
              </a:rPr>
              <a:t>Want eens is ons tuis in die Vader se huis dan verwissel ons kruis met ‘n kroon.</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1509421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51416C7-98DB-6345-C85F-83B67EB6207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5BA0F5F-DD02-8977-D502-93CA09D3349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Daarom, as iemand in Christus is, is hy ‘n </a:t>
            </a:r>
            <a:r>
              <a:rPr lang="nl-NL" sz="3600" b="1" i="1" dirty="0">
                <a:solidFill>
                  <a:schemeClr val="dk1"/>
                </a:solidFill>
                <a:latin typeface="Century Gothic"/>
                <a:ea typeface="+mn-lt"/>
                <a:cs typeface="+mn-lt"/>
              </a:rPr>
              <a:t>nuwe skepsel</a:t>
            </a:r>
            <a:r>
              <a:rPr lang="nl-NL" sz="3600" i="1" dirty="0">
                <a:solidFill>
                  <a:schemeClr val="dk1"/>
                </a:solidFill>
                <a:latin typeface="Century Gothic"/>
                <a:ea typeface="+mn-lt"/>
                <a:cs typeface="+mn-lt"/>
              </a:rPr>
              <a:t>; die ou dinge het verbygegaan, kyk, dit het alles nuut geword.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80FD1C8-E87B-C229-BEE2-72904117F44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C715E37D-FD56-14C0-424D-B1CD79F26DE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 </a:t>
            </a:r>
          </a:p>
        </p:txBody>
      </p:sp>
    </p:spTree>
    <p:extLst>
      <p:ext uri="{BB962C8B-B14F-4D97-AF65-F5344CB8AC3E}">
        <p14:creationId xmlns:p14="http://schemas.microsoft.com/office/powerpoint/2010/main" val="13759737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B63F9FB-03FD-7C24-4814-227AB8A0A80C}"/>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8161A6F-EEB6-0541-B7D0-E9BB7070D99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‘Therefore, if anyone is in Christ, he is a </a:t>
            </a:r>
            <a:r>
              <a:rPr lang="en-GB" sz="3600" b="1" i="1" dirty="0">
                <a:solidFill>
                  <a:schemeClr val="dk1"/>
                </a:solidFill>
                <a:latin typeface="Century Gothic"/>
                <a:ea typeface="+mn-lt"/>
                <a:cs typeface="+mn-lt"/>
              </a:rPr>
              <a:t>new creation</a:t>
            </a:r>
            <a:r>
              <a:rPr lang="en-GB" sz="3600" i="1" dirty="0">
                <a:solidFill>
                  <a:schemeClr val="dk1"/>
                </a:solidFill>
                <a:latin typeface="Century Gothic"/>
                <a:ea typeface="+mn-lt"/>
                <a:cs typeface="+mn-lt"/>
              </a:rPr>
              <a:t>; the old has gone, the new has come!’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72D5BF54-AC55-4C74-5880-18FED5B128F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135C285D-0626-E901-8CAA-15405A7AE59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a:t>
            </a:r>
          </a:p>
        </p:txBody>
      </p:sp>
    </p:spTree>
    <p:extLst>
      <p:ext uri="{BB962C8B-B14F-4D97-AF65-F5344CB8AC3E}">
        <p14:creationId xmlns:p14="http://schemas.microsoft.com/office/powerpoint/2010/main" val="19665593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07B3D18-6B96-54FB-FB34-728ADC49996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2BB229D7-25E6-A4B6-8B94-D89B1819CBC2}"/>
              </a:ext>
            </a:extLst>
          </p:cNvPr>
          <p:cNvSpPr txBox="1">
            <a:spLocks/>
          </p:cNvSpPr>
          <p:nvPr/>
        </p:nvSpPr>
        <p:spPr>
          <a:xfrm>
            <a:off x="549729" y="1691850"/>
            <a:ext cx="11092542" cy="399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Gr: ‘skepsel’: ktisis: Oorspronklike </a:t>
            </a:r>
            <a:r>
              <a:rPr lang="nl-NL" sz="3600" b="1" i="1" dirty="0">
                <a:solidFill>
                  <a:schemeClr val="dk1"/>
                </a:solidFill>
                <a:latin typeface="Century Gothic"/>
                <a:ea typeface="+mn-lt"/>
                <a:cs typeface="+mn-lt"/>
              </a:rPr>
              <a:t>FORMASIE</a:t>
            </a:r>
            <a:r>
              <a:rPr lang="nl-NL" sz="3600" i="1" dirty="0">
                <a:solidFill>
                  <a:schemeClr val="dk1"/>
                </a:solidFill>
                <a:latin typeface="Century Gothic"/>
                <a:ea typeface="+mn-lt"/>
                <a:cs typeface="+mn-lt"/>
              </a:rPr>
              <a:t>, Oorspronklike </a:t>
            </a:r>
            <a:r>
              <a:rPr lang="nl-NL" sz="3600" b="1" i="1" dirty="0">
                <a:solidFill>
                  <a:schemeClr val="dk1"/>
                </a:solidFill>
                <a:latin typeface="Century Gothic"/>
                <a:ea typeface="+mn-lt"/>
                <a:cs typeface="+mn-lt"/>
              </a:rPr>
              <a:t>FABRIKAAT</a:t>
            </a:r>
            <a:r>
              <a:rPr lang="nl-NL" sz="3600" i="1" dirty="0">
                <a:solidFill>
                  <a:schemeClr val="dk1"/>
                </a:solidFill>
                <a:latin typeface="Century Gothic"/>
                <a:ea typeface="+mn-lt"/>
                <a:cs typeface="+mn-lt"/>
              </a:rPr>
              <a:t> of Oorspronklike </a:t>
            </a:r>
            <a:r>
              <a:rPr lang="nl-NL" sz="3600" b="1" i="1" dirty="0">
                <a:solidFill>
                  <a:schemeClr val="dk1"/>
                </a:solidFill>
                <a:latin typeface="Century Gothic"/>
                <a:ea typeface="+mn-lt"/>
                <a:cs typeface="+mn-lt"/>
              </a:rPr>
              <a:t>GEBOU</a:t>
            </a:r>
            <a:r>
              <a:rPr lang="nl-NL" sz="3600" i="1" dirty="0">
                <a:solidFill>
                  <a:schemeClr val="dk1"/>
                </a:solidFill>
                <a:latin typeface="Century Gothic"/>
                <a:ea typeface="+mn-lt"/>
                <a:cs typeface="+mn-lt"/>
              </a:rPr>
              <a: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FA23045-EFDF-A518-8C23-E192C8E49A42}"/>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56210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C7153A0-D678-7632-AABD-C209E50C7B5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93E16A0-4F4F-69F8-E11B-B2D9BBAC9A21}"/>
              </a:ext>
            </a:extLst>
          </p:cNvPr>
          <p:cNvSpPr txBox="1">
            <a:spLocks/>
          </p:cNvSpPr>
          <p:nvPr/>
        </p:nvSpPr>
        <p:spPr>
          <a:xfrm>
            <a:off x="587829" y="1743456"/>
            <a:ext cx="11092542" cy="337108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in Christus Jesus het nòg die besnydenis nòg die onbesnedenheid enige krag, maar ‘n nuwe skepsel.’ </a:t>
            </a:r>
            <a:r>
              <a:rPr lang="nl-NL" sz="3600" b="1" i="1" dirty="0">
                <a:solidFill>
                  <a:schemeClr val="dk1"/>
                </a:solidFill>
                <a:latin typeface="Century Gothic"/>
                <a:ea typeface="+mn-lt"/>
                <a:cs typeface="+mn-lt"/>
              </a:rPr>
              <a:t>(Gal 6:15)</a:t>
            </a:r>
          </a:p>
        </p:txBody>
      </p:sp>
      <p:pic>
        <p:nvPicPr>
          <p:cNvPr id="4" name="Picture 3" descr="A picture containing food&#10;&#10;Description automatically generated">
            <a:extLst>
              <a:ext uri="{FF2B5EF4-FFF2-40B4-BE49-F238E27FC236}">
                <a16:creationId xmlns:a16="http://schemas.microsoft.com/office/drawing/2014/main" id="{0A8094A8-8F26-87A2-C417-3F00962E9BA3}"/>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335319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A7BA24C-7086-9E23-ACA9-D8983A9D10B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B3B0704-16BA-D4C8-30D7-7AC91EBFA2FA}"/>
              </a:ext>
            </a:extLst>
          </p:cNvPr>
          <p:cNvSpPr txBox="1">
            <a:spLocks/>
          </p:cNvSpPr>
          <p:nvPr/>
        </p:nvSpPr>
        <p:spPr>
          <a:xfrm>
            <a:off x="587829" y="2218793"/>
            <a:ext cx="11092542" cy="399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ons weet dat as ons aardse tentwoning afgebreek word, ons ‘n gebou het van God, ‘n huis nie met hande gemaak nie, ewig, in die hemele.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A69AD22-96A4-E768-5608-AD93EE8C80DA}"/>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C3CAA557-F28E-4097-3D3F-8D75204FA6A7}"/>
              </a:ext>
            </a:extLst>
          </p:cNvPr>
          <p:cNvSpPr txBox="1">
            <a:spLocks/>
          </p:cNvSpPr>
          <p:nvPr/>
        </p:nvSpPr>
        <p:spPr>
          <a:xfrm>
            <a:off x="2019300" y="502845"/>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a:t>
            </a:r>
          </a:p>
        </p:txBody>
      </p:sp>
    </p:spTree>
    <p:extLst>
      <p:ext uri="{BB962C8B-B14F-4D97-AF65-F5344CB8AC3E}">
        <p14:creationId xmlns:p14="http://schemas.microsoft.com/office/powerpoint/2010/main" val="3710498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46E26D3-C956-431C-0A6D-9786895A094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ED3901D9-A8AB-583F-687B-B52D58D91AD4}"/>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om hierdie rede sug ons ook en verlang om met ons woning uit die hemel oorklee te word,…</a:t>
            </a:r>
            <a:r>
              <a:rPr lang="nl-NL" sz="3600" b="1" i="1" dirty="0">
                <a:solidFill>
                  <a:schemeClr val="dk1"/>
                </a:solidFill>
                <a:latin typeface="Century Gothic"/>
                <a:ea typeface="+mn-lt"/>
                <a:cs typeface="+mn-lt"/>
              </a:rPr>
              <a:t>(2 Kor 5:1-2)</a:t>
            </a:r>
          </a:p>
        </p:txBody>
      </p:sp>
      <p:pic>
        <p:nvPicPr>
          <p:cNvPr id="4" name="Picture 3" descr="A picture containing food&#10;&#10;Description automatically generated">
            <a:extLst>
              <a:ext uri="{FF2B5EF4-FFF2-40B4-BE49-F238E27FC236}">
                <a16:creationId xmlns:a16="http://schemas.microsoft.com/office/drawing/2014/main" id="{828ABDC3-AAAB-A8B9-4972-2600339A45B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179449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4FF9B4C-C5DC-6731-FFE8-93AF0AE4D59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258C498F-2C83-0588-546F-B47A91F71544}"/>
              </a:ext>
            </a:extLst>
          </p:cNvPr>
          <p:cNvSpPr txBox="1">
            <a:spLocks/>
          </p:cNvSpPr>
          <p:nvPr/>
        </p:nvSpPr>
        <p:spPr>
          <a:xfrm>
            <a:off x="882482" y="1614359"/>
            <a:ext cx="11092542" cy="391853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dit alles is uit God wat ons met Homself </a:t>
            </a:r>
            <a:r>
              <a:rPr lang="nl-NL" sz="3600" b="1" i="1" dirty="0">
                <a:solidFill>
                  <a:schemeClr val="dk1"/>
                </a:solidFill>
                <a:latin typeface="Century Gothic"/>
                <a:ea typeface="+mn-lt"/>
                <a:cs typeface="+mn-lt"/>
              </a:rPr>
              <a:t>versoen</a:t>
            </a:r>
            <a:r>
              <a:rPr lang="nl-NL" sz="3600" i="1" dirty="0">
                <a:solidFill>
                  <a:schemeClr val="dk1"/>
                </a:solidFill>
                <a:latin typeface="Century Gothic"/>
                <a:ea typeface="+mn-lt"/>
                <a:cs typeface="+mn-lt"/>
              </a:rPr>
              <a:t> het deur Jesus Christus en ons die </a:t>
            </a:r>
            <a:r>
              <a:rPr lang="nl-NL" sz="3600" b="1" i="1" dirty="0">
                <a:solidFill>
                  <a:schemeClr val="dk1"/>
                </a:solidFill>
                <a:latin typeface="Century Gothic"/>
                <a:ea typeface="+mn-lt"/>
                <a:cs typeface="+mn-lt"/>
              </a:rPr>
              <a:t>bediening</a:t>
            </a:r>
            <a:r>
              <a:rPr lang="nl-NL" sz="3600" i="1" dirty="0">
                <a:solidFill>
                  <a:schemeClr val="dk1"/>
                </a:solidFill>
                <a:latin typeface="Century Gothic"/>
                <a:ea typeface="+mn-lt"/>
                <a:cs typeface="+mn-lt"/>
              </a:rPr>
              <a:t> van die </a:t>
            </a:r>
            <a:r>
              <a:rPr lang="nl-NL" sz="3600" b="1" i="1" dirty="0">
                <a:solidFill>
                  <a:schemeClr val="dk1"/>
                </a:solidFill>
                <a:latin typeface="Century Gothic"/>
                <a:ea typeface="+mn-lt"/>
                <a:cs typeface="+mn-lt"/>
              </a:rPr>
              <a:t>versoening </a:t>
            </a:r>
            <a:r>
              <a:rPr lang="nl-NL" sz="3600" i="1" dirty="0">
                <a:solidFill>
                  <a:schemeClr val="dk1"/>
                </a:solidFill>
                <a:latin typeface="Century Gothic"/>
                <a:ea typeface="+mn-lt"/>
                <a:cs typeface="+mn-lt"/>
              </a:rPr>
              <a:t>gegee het, naamlik dat God in Christus die wêreld met Homself </a:t>
            </a:r>
            <a:r>
              <a:rPr lang="nl-NL" sz="3600" b="1" i="1" dirty="0">
                <a:solidFill>
                  <a:schemeClr val="dk1"/>
                </a:solidFill>
                <a:latin typeface="Century Gothic"/>
                <a:ea typeface="+mn-lt"/>
                <a:cs typeface="+mn-lt"/>
              </a:rPr>
              <a:t>versoen</a:t>
            </a:r>
            <a:r>
              <a:rPr lang="nl-NL" sz="3600" i="1" dirty="0">
                <a:solidFill>
                  <a:schemeClr val="dk1"/>
                </a:solidFill>
                <a:latin typeface="Century Gothic"/>
                <a:ea typeface="+mn-lt"/>
                <a:cs typeface="+mn-lt"/>
              </a:rPr>
              <a:t> het deur hulle hul misdade nie toe te reken nie en die woord van die </a:t>
            </a:r>
            <a:r>
              <a:rPr lang="nl-NL" sz="3600" b="1" i="1" dirty="0">
                <a:solidFill>
                  <a:schemeClr val="dk1"/>
                </a:solidFill>
                <a:latin typeface="Century Gothic"/>
                <a:ea typeface="+mn-lt"/>
                <a:cs typeface="+mn-lt"/>
              </a:rPr>
              <a:t>versoening</a:t>
            </a:r>
            <a:r>
              <a:rPr lang="nl-NL" sz="3600" i="1" dirty="0">
                <a:solidFill>
                  <a:schemeClr val="dk1"/>
                </a:solidFill>
                <a:latin typeface="Century Gothic"/>
                <a:ea typeface="+mn-lt"/>
                <a:cs typeface="+mn-lt"/>
              </a:rPr>
              <a:t> aan ons toe te vertrou.</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B78F1A8D-2611-C932-A548-40AC9797671A}"/>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53DA4CC4-D092-EDA8-BA4F-C838170571E3}"/>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 </a:t>
            </a:r>
          </a:p>
        </p:txBody>
      </p:sp>
    </p:spTree>
    <p:extLst>
      <p:ext uri="{BB962C8B-B14F-4D97-AF65-F5344CB8AC3E}">
        <p14:creationId xmlns:p14="http://schemas.microsoft.com/office/powerpoint/2010/main" val="29820183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72BD4A7-E39E-B00E-163F-74F0359E587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24008B50-E9CB-B0C7-84C5-9B13D2EC9AC3}"/>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b="1" i="1" dirty="0">
                <a:solidFill>
                  <a:schemeClr val="dk1"/>
                </a:solidFill>
                <a:latin typeface="Century Gothic"/>
                <a:ea typeface="+mn-lt"/>
                <a:cs typeface="+mn-lt"/>
              </a:rPr>
              <a:t>VERSOEN</a:t>
            </a:r>
            <a:r>
              <a:rPr lang="nl-NL" sz="3600" i="1" dirty="0">
                <a:solidFill>
                  <a:schemeClr val="dk1"/>
                </a:solidFill>
                <a:latin typeface="Century Gothic"/>
                <a:ea typeface="+mn-lt"/>
                <a:cs typeface="+mn-lt"/>
              </a:rPr>
              <a:t>: Vir twee partye om oor ‘n verskil te verander…</a:t>
            </a:r>
          </a:p>
          <a:p>
            <a:pPr marL="0" indent="0">
              <a:spcBef>
                <a:spcPts val="1400"/>
              </a:spcBef>
              <a:buNone/>
            </a:pPr>
            <a:r>
              <a:rPr lang="nl-NL" sz="3600" b="1" i="1" dirty="0">
                <a:solidFill>
                  <a:schemeClr val="dk1"/>
                </a:solidFill>
                <a:latin typeface="Century Gothic"/>
                <a:ea typeface="+mn-lt"/>
                <a:cs typeface="+mn-lt"/>
              </a:rPr>
              <a:t>VERSOENING</a:t>
            </a:r>
            <a:r>
              <a:rPr lang="nl-NL" sz="3600" i="1" dirty="0">
                <a:solidFill>
                  <a:schemeClr val="dk1"/>
                </a:solidFill>
                <a:latin typeface="Century Gothic"/>
                <a:ea typeface="+mn-lt"/>
                <a:cs typeface="+mn-lt"/>
              </a:rPr>
              <a:t>: ‘n Uitruil transaksie alles te doen met restorasie of herstel…</a:t>
            </a:r>
          </a:p>
        </p:txBody>
      </p:sp>
      <p:pic>
        <p:nvPicPr>
          <p:cNvPr id="4" name="Picture 3" descr="A picture containing food&#10;&#10;Description automatically generated">
            <a:extLst>
              <a:ext uri="{FF2B5EF4-FFF2-40B4-BE49-F238E27FC236}">
                <a16:creationId xmlns:a16="http://schemas.microsoft.com/office/drawing/2014/main" id="{FFCF89AD-EFD3-1A85-8AAE-2A73BB431DA4}"/>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349340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859A50E-6A0B-97FB-D61E-AF5B94076619}"/>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1621F8BB-3726-2DC7-C0EE-31A3F0BF024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Ons tree dan op as gesante om Christus wil, asof God deur ons vermaan. Ons bid julle om Christus wil: Laat julle met God </a:t>
            </a:r>
            <a:r>
              <a:rPr lang="nl-NL" sz="3600" b="1" i="1" dirty="0">
                <a:solidFill>
                  <a:schemeClr val="dk1"/>
                </a:solidFill>
                <a:latin typeface="Century Gothic"/>
                <a:ea typeface="+mn-lt"/>
                <a:cs typeface="+mn-lt"/>
              </a:rPr>
              <a:t>versoen</a:t>
            </a:r>
            <a:r>
              <a:rPr lang="nl-NL" sz="3600" i="1" dirty="0">
                <a:solidFill>
                  <a:schemeClr val="dk1"/>
                </a:solidFill>
                <a:latin typeface="Century Gothic"/>
                <a:ea typeface="+mn-lt"/>
                <a:cs typeface="+mn-lt"/>
              </a:rPr>
              <a: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FC83C61A-6B9F-8DDF-38AE-B7F535445647}"/>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2293D0C7-C400-BAF0-60EE-F989A408CF29}"/>
              </a:ext>
            </a:extLst>
          </p:cNvPr>
          <p:cNvSpPr txBox="1">
            <a:spLocks/>
          </p:cNvSpPr>
          <p:nvPr/>
        </p:nvSpPr>
        <p:spPr>
          <a:xfrm>
            <a:off x="2198147" y="45193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 </a:t>
            </a:r>
          </a:p>
        </p:txBody>
      </p:sp>
    </p:spTree>
    <p:extLst>
      <p:ext uri="{BB962C8B-B14F-4D97-AF65-F5344CB8AC3E}">
        <p14:creationId xmlns:p14="http://schemas.microsoft.com/office/powerpoint/2010/main" val="32699433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C5E6D135-427B-32FB-7B5B-6EBC6C407C6C}"/>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AC07797-3993-2512-DE58-6C62C96C7973}"/>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‘Want Hy het Hom wat geen sonde geken het nie, sonde vir ons gemaak, sodat ons kan word geregtigheid van God in Hom.’</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191E5BD7-9CC7-D452-7837-28A8D2E397A1}"/>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6B65290A-EA26-D85E-C8E1-A9B683FBB9D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5:11-21. </a:t>
            </a:r>
          </a:p>
        </p:txBody>
      </p:sp>
    </p:spTree>
    <p:extLst>
      <p:ext uri="{BB962C8B-B14F-4D97-AF65-F5344CB8AC3E}">
        <p14:creationId xmlns:p14="http://schemas.microsoft.com/office/powerpoint/2010/main" val="33446598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17154C9-B685-3A01-3E89-4DE0C3C9129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196281E-CB27-EDEB-70BE-C6E60136D44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1400"/>
              </a:spcBef>
              <a:buNone/>
            </a:pPr>
            <a:r>
              <a:rPr lang="en-GB" sz="3600" i="1" dirty="0">
                <a:solidFill>
                  <a:schemeClr val="dk1"/>
                </a:solidFill>
                <a:latin typeface="Century Gothic"/>
                <a:ea typeface="+mn-lt"/>
                <a:cs typeface="+mn-lt"/>
              </a:rPr>
              <a:t>‘</a:t>
            </a:r>
          </a:p>
          <a:p>
            <a:pPr marL="0" indent="0" algn="ctr">
              <a:spcBef>
                <a:spcPts val="1400"/>
              </a:spcBef>
              <a:buNone/>
            </a:pPr>
            <a:r>
              <a:rPr lang="en-GB" sz="3600" i="1" dirty="0">
                <a:solidFill>
                  <a:schemeClr val="dk1"/>
                </a:solidFill>
                <a:latin typeface="Century Gothic"/>
                <a:ea typeface="+mn-lt"/>
                <a:cs typeface="+mn-lt"/>
              </a:rPr>
              <a:t>The greatest call in life is to save a life…’</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ECA8D24-AF46-35C2-4DFE-A98C37FFBA5F}"/>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2FD56CD-D111-E9FD-EABD-24998BF4A8F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04713218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1F12095-A30B-835E-5892-5DFA544FD0E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71910B3F-27E0-3FED-30A0-4F0026CC8C64}"/>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as medewerkers vermaan ons julle ook dat julle die genade van God nie tevergeefs mag ontvang nie. Want Hy sê: In die tyd van die welbehae het Ek jou verhoor, en in die dag van heil het Ek jou gehelp. Kyk, nou is dit die tyd van die welbehae; kyk, nou is die dag van heil.</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402FF83E-22CF-C550-2BE9-2389F7E4E012}"/>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AF0D6AC5-33B2-5C4C-63B8-0B24E8A4FCA6}"/>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 </a:t>
            </a:r>
          </a:p>
        </p:txBody>
      </p:sp>
    </p:spTree>
    <p:extLst>
      <p:ext uri="{BB962C8B-B14F-4D97-AF65-F5344CB8AC3E}">
        <p14:creationId xmlns:p14="http://schemas.microsoft.com/office/powerpoint/2010/main" val="11263300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CFD1769-A8FD-5E58-213F-5303A93A2F0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BB76683-9BB6-D1BD-D426-2D16E87483B2}"/>
              </a:ext>
            </a:extLst>
          </p:cNvPr>
          <p:cNvSpPr txBox="1">
            <a:spLocks/>
          </p:cNvSpPr>
          <p:nvPr/>
        </p:nvSpPr>
        <p:spPr>
          <a:xfrm>
            <a:off x="549729" y="1428379"/>
            <a:ext cx="11092542" cy="396503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‘Terwyl dit dan so is dat sommige daar ingaan, en diegene aan wie die evangelie eers verkondig is, deur ongehoorsaamheid nie ingegaan het nie, bepaal Hy weer ‘n sekere dag, naamlik </a:t>
            </a:r>
            <a:r>
              <a:rPr lang="nl-NL" sz="3600" b="1" i="1" dirty="0">
                <a:solidFill>
                  <a:schemeClr val="dk1"/>
                </a:solidFill>
                <a:latin typeface="Century Gothic"/>
                <a:ea typeface="+mn-lt"/>
                <a:cs typeface="+mn-lt"/>
              </a:rPr>
              <a:t>vandag</a:t>
            </a:r>
            <a:r>
              <a:rPr lang="nl-NL" sz="3600" i="1" dirty="0">
                <a:solidFill>
                  <a:schemeClr val="dk1"/>
                </a:solidFill>
                <a:latin typeface="Century Gothic"/>
                <a:ea typeface="+mn-lt"/>
                <a:cs typeface="+mn-lt"/>
              </a:rPr>
              <a:t>, as Hy soveel later deur Dawid spreek, soos gesê is: </a:t>
            </a:r>
            <a:r>
              <a:rPr lang="nl-NL" sz="3600" b="1" i="1" dirty="0">
                <a:solidFill>
                  <a:schemeClr val="dk1"/>
                </a:solidFill>
                <a:latin typeface="Century Gothic"/>
                <a:ea typeface="+mn-lt"/>
                <a:cs typeface="+mn-lt"/>
              </a:rPr>
              <a:t>Vandag</a:t>
            </a:r>
            <a:r>
              <a:rPr lang="nl-NL" sz="3600" i="1" dirty="0">
                <a:solidFill>
                  <a:schemeClr val="dk1"/>
                </a:solidFill>
                <a:latin typeface="Century Gothic"/>
                <a:ea typeface="+mn-lt"/>
                <a:cs typeface="+mn-lt"/>
              </a:rPr>
              <a:t> as julle sy stem hoor, verhard julle harte nie.’ </a:t>
            </a:r>
            <a:r>
              <a:rPr lang="nl-NL" sz="3600" b="1" i="1" dirty="0">
                <a:solidFill>
                  <a:schemeClr val="dk1"/>
                </a:solidFill>
                <a:latin typeface="Century Gothic"/>
                <a:ea typeface="+mn-lt"/>
                <a:cs typeface="+mn-lt"/>
              </a:rPr>
              <a:t>(Heb 4:6-7)</a:t>
            </a:r>
          </a:p>
        </p:txBody>
      </p:sp>
      <p:pic>
        <p:nvPicPr>
          <p:cNvPr id="4" name="Picture 3" descr="A picture containing food&#10;&#10;Description automatically generated">
            <a:extLst>
              <a:ext uri="{FF2B5EF4-FFF2-40B4-BE49-F238E27FC236}">
                <a16:creationId xmlns:a16="http://schemas.microsoft.com/office/drawing/2014/main" id="{4491AE98-8908-3B3A-DB00-5E096B8324A7}"/>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283425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99E9FF0-F0C6-5049-FD19-BAAEB9F05F7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153C5B8B-55C5-A2CB-DAD8-E04B50CEC531}"/>
              </a:ext>
            </a:extLst>
          </p:cNvPr>
          <p:cNvSpPr txBox="1">
            <a:spLocks/>
          </p:cNvSpPr>
          <p:nvPr/>
        </p:nvSpPr>
        <p:spPr>
          <a:xfrm>
            <a:off x="587829" y="1691850"/>
            <a:ext cx="11092542" cy="398053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Ons lê nie die minste hindernis in die weg nie, sodat die bediening nie beklad mag word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5E35E2F-A6D4-8380-F80A-B201368D3612}"/>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8B23E07-C0A0-AD0F-2BD0-6733CEEB65F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a:t>
            </a:r>
          </a:p>
        </p:txBody>
      </p:sp>
    </p:spTree>
    <p:extLst>
      <p:ext uri="{BB962C8B-B14F-4D97-AF65-F5344CB8AC3E}">
        <p14:creationId xmlns:p14="http://schemas.microsoft.com/office/powerpoint/2010/main" val="22958356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CF3C4CD2-EDC2-41F5-C081-EE1B742B5E3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63E243D-F5E2-F935-2481-31F9F24DAC5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in alles beveel ons ons aan as dienaars van God, met baie geduld, in verdrukkinge, in node, in benoudhede; in slae, in gevangenskappe, in oproere, in arbeid,…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F15591A7-B9A1-326B-DA95-1C2AA1BB09E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1CC1B78-A6E7-86B8-E690-95DED3DA9322}"/>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 </a:t>
            </a:r>
          </a:p>
        </p:txBody>
      </p:sp>
    </p:spTree>
    <p:extLst>
      <p:ext uri="{BB962C8B-B14F-4D97-AF65-F5344CB8AC3E}">
        <p14:creationId xmlns:p14="http://schemas.microsoft.com/office/powerpoint/2010/main" val="239409025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DE7AC8C-5876-DBCD-6D9F-65CED136E244}"/>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F3270C7-C63D-E263-7B70-FA5AAF87A93C}"/>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‘…in slapelose nagte, in hongerly; in reinheid, in kennis, in lankmoedigheid, in vriendelikheid, in die Heilige Gees, in ongeveinsde liefde; in die woord van waarheid, in die krag van God, deur die wapens van die geregtigheid in die regter - en linkerhand;…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EE8CEC4-8DA2-F258-C524-827F414EB91B}"/>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3BBED6B-29B5-9998-C1C1-8B0A5E62F3BE}"/>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 </a:t>
            </a:r>
          </a:p>
        </p:txBody>
      </p:sp>
    </p:spTree>
    <p:extLst>
      <p:ext uri="{BB962C8B-B14F-4D97-AF65-F5344CB8AC3E}">
        <p14:creationId xmlns:p14="http://schemas.microsoft.com/office/powerpoint/2010/main" val="45315599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949A72-745B-26FA-89B1-1C8FA626C4D2}"/>
            </a:ext>
          </a:extLst>
        </p:cNvPr>
        <p:cNvGrpSpPr/>
        <p:nvPr/>
      </p:nvGrpSpPr>
      <p:grpSpPr>
        <a:xfrm>
          <a:off x="0" y="0"/>
          <a:ext cx="0" cy="0"/>
          <a:chOff x="0" y="0"/>
          <a:chExt cx="0" cy="0"/>
        </a:xfrm>
      </p:grpSpPr>
      <p:pic>
        <p:nvPicPr>
          <p:cNvPr id="5" name="Picture 4" descr="A person fighting a dragon&#10;&#10;AI-generated content may be incorrect.">
            <a:extLst>
              <a:ext uri="{FF2B5EF4-FFF2-40B4-BE49-F238E27FC236}">
                <a16:creationId xmlns:a16="http://schemas.microsoft.com/office/drawing/2014/main" id="{1A9860C1-7125-589C-31E3-C6B3552314D4}"/>
              </a:ext>
            </a:extLst>
          </p:cNvPr>
          <p:cNvPicPr>
            <a:picLocks noChangeAspect="1"/>
          </p:cNvPicPr>
          <p:nvPr/>
        </p:nvPicPr>
        <p:blipFill>
          <a:blip r:embed="rId3"/>
          <a:srcRect l="8218" r="2" b="2"/>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31" name="Group 30">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32" name="Freeform: Shape 31">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3" name="Group 32">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34" name="Group 33">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38" name="Freeform: Shape 37">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5" name="Group 34">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36" name="Freeform: Shape 35">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pic>
        <p:nvPicPr>
          <p:cNvPr id="4" name="Picture 3" descr="A picture containing food&#10;&#10;Description automatically generated">
            <a:extLst>
              <a:ext uri="{FF2B5EF4-FFF2-40B4-BE49-F238E27FC236}">
                <a16:creationId xmlns:a16="http://schemas.microsoft.com/office/drawing/2014/main" id="{A2686CEB-0C72-320A-5C8C-29A297FFFC95}"/>
              </a:ext>
            </a:extLst>
          </p:cNvPr>
          <p:cNvPicPr>
            <a:picLocks noChangeAspect="1"/>
          </p:cNvPicPr>
          <p:nvPr/>
        </p:nvPicPr>
        <p:blipFill>
          <a:blip r:embed="rId5"/>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872ECCF-8925-3BED-0097-B89742EA2BD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59638277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EEA53C7-09DE-8A3A-CA48-5BD481AF154A}"/>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6E9D134-1CCD-97D0-D5AE-61F5113BD58B}"/>
              </a:ext>
            </a:extLst>
          </p:cNvPr>
          <p:cNvSpPr txBox="1">
            <a:spLocks/>
          </p:cNvSpPr>
          <p:nvPr/>
        </p:nvSpPr>
        <p:spPr>
          <a:xfrm>
            <a:off x="587829" y="1691850"/>
            <a:ext cx="11092542" cy="467542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‘…deur eer en oneer, deur slegte en goeie gerug, as verleiers en tog waaragtig; as onbekendes en tog goed bekend, as sterwendes en kyk, ons lewe,…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A4FFCDA-B9C7-9C71-656F-F294F63266AF}"/>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9408B13C-C4B1-0D6D-A1DD-29C354952E1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a:t>
            </a:r>
          </a:p>
        </p:txBody>
      </p:sp>
    </p:spTree>
    <p:extLst>
      <p:ext uri="{BB962C8B-B14F-4D97-AF65-F5344CB8AC3E}">
        <p14:creationId xmlns:p14="http://schemas.microsoft.com/office/powerpoint/2010/main" val="11037122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62923B6-3AFF-345D-78B2-C5E14CAE3D9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F8AAB5E-D7E5-6F9B-E14C-8A3F5F7F3DE3}"/>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…as getugtig en tog nie gedood nie; as bedroefdes, maar altyd opgeruimd; as armes, maar wat baie ander ryk maak; as mense wat niks het nie en tog alles besit.’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5039938-9686-E522-AF92-32FE60DB2151}"/>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23FFF4AF-86C6-DEA1-8C21-C36AAABA8C6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 </a:t>
            </a:r>
          </a:p>
        </p:txBody>
      </p:sp>
    </p:spTree>
    <p:extLst>
      <p:ext uri="{BB962C8B-B14F-4D97-AF65-F5344CB8AC3E}">
        <p14:creationId xmlns:p14="http://schemas.microsoft.com/office/powerpoint/2010/main" val="32748898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1C99C39-E282-2EC7-8D94-5CDCB67C1A1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ED6A5985-041D-F39E-711D-D6F8C7C0AD5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‘Our work as God’s servants gets validated - or not - in the details. People are watching us as we stay at our post, alertly, unswervingly . . . </a:t>
            </a:r>
            <a:endParaRPr lang="en-GB"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9960A42-FB31-BFD0-5EAF-9BCD1716486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B5BABE79-6089-3A41-B8B5-D4B59F93A0D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 </a:t>
            </a:r>
          </a:p>
        </p:txBody>
      </p:sp>
    </p:spTree>
    <p:extLst>
      <p:ext uri="{BB962C8B-B14F-4D97-AF65-F5344CB8AC3E}">
        <p14:creationId xmlns:p14="http://schemas.microsoft.com/office/powerpoint/2010/main" val="28086567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076BD67-6035-522C-4210-1FAC540D55C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6454092-1723-A718-4FC9-FA98B19CAE5B}"/>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…in hard times, tough times, bad times; when we’re beaten up, jailed, and mobbed; working hard, working late, working without eating;…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458F43AA-487A-F7A9-93DF-0C2BE6ED17BE}"/>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CADAC68-85E2-A385-7FD7-256B41E7129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 </a:t>
            </a:r>
          </a:p>
        </p:txBody>
      </p:sp>
    </p:spTree>
    <p:extLst>
      <p:ext uri="{BB962C8B-B14F-4D97-AF65-F5344CB8AC3E}">
        <p14:creationId xmlns:p14="http://schemas.microsoft.com/office/powerpoint/2010/main" val="29500916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 name="Rectangle 108">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hand pouring water onto a small plant&#10;&#10;Description automatically generated">
            <a:extLst>
              <a:ext uri="{FF2B5EF4-FFF2-40B4-BE49-F238E27FC236}">
                <a16:creationId xmlns:a16="http://schemas.microsoft.com/office/drawing/2014/main" id="{4A8E71D3-D3E2-8A5B-861B-0DD650604FD9}"/>
              </a:ext>
            </a:extLst>
          </p:cNvPr>
          <p:cNvPicPr>
            <a:picLocks noChangeAspect="1"/>
          </p:cNvPicPr>
          <p:nvPr/>
        </p:nvPicPr>
        <p:blipFill>
          <a:blip r:embed="rId3"/>
          <a:srcRect r="18501"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6" name="Content Placeholder 1"/>
          <p:cNvSpPr txBox="1">
            <a:spLocks/>
          </p:cNvSpPr>
          <p:nvPr/>
        </p:nvSpPr>
        <p:spPr>
          <a:xfrm>
            <a:off x="521699" y="2108876"/>
            <a:ext cx="3161940" cy="2640247"/>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lnSpc>
                <a:spcPct val="90000"/>
              </a:lnSpc>
              <a:spcBef>
                <a:spcPct val="0"/>
              </a:spcBef>
              <a:spcAft>
                <a:spcPts val="600"/>
              </a:spcAft>
              <a:buNone/>
            </a:pPr>
            <a:r>
              <a:rPr lang="en-US" sz="4000" b="1" i="1" dirty="0">
                <a:solidFill>
                  <a:schemeClr val="tx1">
                    <a:lumMod val="85000"/>
                    <a:lumOff val="15000"/>
                  </a:schemeClr>
                </a:solidFill>
                <a:latin typeface="+mj-lt"/>
                <a:ea typeface="+mj-ea"/>
                <a:cs typeface="+mj-cs"/>
              </a:rPr>
              <a:t>CORINTHIANS – NEW CREATIONS V</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1880076-9AB4-65B7-C832-6DC6655AF90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6EA2040-5F35-1998-2014-D25304B2AEC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…with pure heart, clear head, steady hand; in gentleness, holiness, and honest love; when we’re telling the truth, and when God’s showing his power; when we’re doing our best setting things right; when we’re praised, and when we’re blamed; slandered, and honored; true to our word, though distrusted; ignored by the world, but recognized by God;…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9B8D02C-E44C-CA61-3228-3FF41487B08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0839F7C-83D7-D19C-AE19-45FF4CE12A2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a:t>
            </a:r>
          </a:p>
        </p:txBody>
      </p:sp>
    </p:spTree>
    <p:extLst>
      <p:ext uri="{BB962C8B-B14F-4D97-AF65-F5344CB8AC3E}">
        <p14:creationId xmlns:p14="http://schemas.microsoft.com/office/powerpoint/2010/main" val="39481414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E4C473A-3028-2318-819B-948C16DD337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EE2FA0F-264B-42A6-DBF2-F5855108EAA0}"/>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…terrifically alive, though rumored to be dead; beaten within an inch of our lives, but refusing to die; immersed in tears, yet always filled with deep joy; living on handouts, yet enriching many; having nothing, having it all.’</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6408D37-D738-DA46-D393-8BD46CF7540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20268DE9-237E-EB6C-F987-19AFE631553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6:1-18. </a:t>
            </a:r>
          </a:p>
        </p:txBody>
      </p:sp>
    </p:spTree>
    <p:extLst>
      <p:ext uri="{BB962C8B-B14F-4D97-AF65-F5344CB8AC3E}">
        <p14:creationId xmlns:p14="http://schemas.microsoft.com/office/powerpoint/2010/main" val="5929469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BE95A3-E69E-726A-CFE9-9400DF1BE500}"/>
            </a:ext>
          </a:extLst>
        </p:cNvPr>
        <p:cNvGrpSpPr/>
        <p:nvPr/>
      </p:nvGrpSpPr>
      <p:grpSpPr>
        <a:xfrm>
          <a:off x="0" y="0"/>
          <a:ext cx="0" cy="0"/>
          <a:chOff x="0" y="0"/>
          <a:chExt cx="0" cy="0"/>
        </a:xfrm>
      </p:grpSpPr>
      <p:sp useBgFill="1">
        <p:nvSpPr>
          <p:cNvPr id="109" name="Rectangle 108">
            <a:extLst>
              <a:ext uri="{FF2B5EF4-FFF2-40B4-BE49-F238E27FC236}">
                <a16:creationId xmlns:a16="http://schemas.microsoft.com/office/drawing/2014/main" id="{D2B8F384-D856-B04F-386D-F859F3A9E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3CFB1742-0215-B6B2-FDC5-60340E03F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hand pouring water onto a small plant&#10;&#10;Description automatically generated">
            <a:extLst>
              <a:ext uri="{FF2B5EF4-FFF2-40B4-BE49-F238E27FC236}">
                <a16:creationId xmlns:a16="http://schemas.microsoft.com/office/drawing/2014/main" id="{8CB4CC50-5BA4-A7C7-1A68-1392483CC505}"/>
              </a:ext>
            </a:extLst>
          </p:cNvPr>
          <p:cNvPicPr>
            <a:picLocks noChangeAspect="1"/>
          </p:cNvPicPr>
          <p:nvPr/>
        </p:nvPicPr>
        <p:blipFill>
          <a:blip r:embed="rId3"/>
          <a:srcRect r="18501"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6" name="Content Placeholder 1">
            <a:extLst>
              <a:ext uri="{FF2B5EF4-FFF2-40B4-BE49-F238E27FC236}">
                <a16:creationId xmlns:a16="http://schemas.microsoft.com/office/drawing/2014/main" id="{2FFFB642-ADA1-3F6D-5F28-173C31EF2CDA}"/>
              </a:ext>
            </a:extLst>
          </p:cNvPr>
          <p:cNvSpPr txBox="1">
            <a:spLocks/>
          </p:cNvSpPr>
          <p:nvPr/>
        </p:nvSpPr>
        <p:spPr>
          <a:xfrm>
            <a:off x="521699" y="2108876"/>
            <a:ext cx="3161940" cy="2640247"/>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lnSpc>
                <a:spcPct val="90000"/>
              </a:lnSpc>
              <a:spcBef>
                <a:spcPct val="0"/>
              </a:spcBef>
              <a:spcAft>
                <a:spcPts val="600"/>
              </a:spcAft>
              <a:buNone/>
            </a:pPr>
            <a:r>
              <a:rPr lang="en-US" sz="4000" b="1" i="1" dirty="0">
                <a:solidFill>
                  <a:schemeClr val="tx1">
                    <a:lumMod val="85000"/>
                    <a:lumOff val="15000"/>
                  </a:schemeClr>
                </a:solidFill>
                <a:latin typeface="+mj-lt"/>
                <a:ea typeface="+mj-ea"/>
                <a:cs typeface="+mj-cs"/>
              </a:rPr>
              <a:t>CORINTHIANS – NEW CREATIONS V</a:t>
            </a:r>
          </a:p>
        </p:txBody>
      </p:sp>
      <p:pic>
        <p:nvPicPr>
          <p:cNvPr id="4" name="Picture 3" descr="A picture containing food&#10;&#10;Description automatically generated">
            <a:extLst>
              <a:ext uri="{FF2B5EF4-FFF2-40B4-BE49-F238E27FC236}">
                <a16:creationId xmlns:a16="http://schemas.microsoft.com/office/drawing/2014/main" id="{7B96C99D-EC72-CCAB-BFE8-B02C1EDF3B06}"/>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47775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467542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Hy sê vir hulle: Begryp julle nie hierdie gelykenis nie? En hoe sal julle al die gelykenisse verstaan? Die saaier saai die woord.’ </a:t>
            </a:r>
          </a:p>
          <a:p>
            <a:pPr marL="0" indent="0">
              <a:spcBef>
                <a:spcPts val="1400"/>
              </a:spcBef>
              <a:buNone/>
            </a:pPr>
            <a:r>
              <a:rPr lang="nl-NL" sz="3600" b="1" i="1" dirty="0">
                <a:solidFill>
                  <a:schemeClr val="dk1"/>
                </a:solidFill>
                <a:latin typeface="Century Gothic"/>
                <a:ea typeface="+mn-lt"/>
                <a:cs typeface="+mn-lt"/>
              </a:rPr>
              <a:t>(Mk 4:13-14)</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454153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D9ADE0B7-CF65-4AEA-74E4-3D4C8C15B3C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DAB54124-1280-F948-2041-D86316479E5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As iemand die woord van die koninkryk hoor en nie </a:t>
            </a:r>
            <a:r>
              <a:rPr lang="nl-NL" sz="3600" b="1" i="1" dirty="0">
                <a:solidFill>
                  <a:schemeClr val="dk1"/>
                </a:solidFill>
                <a:latin typeface="Century Gothic"/>
                <a:ea typeface="+mn-lt"/>
                <a:cs typeface="+mn-lt"/>
              </a:rPr>
              <a:t>verstaan </a:t>
            </a:r>
            <a:r>
              <a:rPr lang="nl-NL" sz="3600" i="1" dirty="0">
                <a:solidFill>
                  <a:schemeClr val="dk1"/>
                </a:solidFill>
                <a:latin typeface="Century Gothic"/>
                <a:ea typeface="+mn-lt"/>
                <a:cs typeface="+mn-lt"/>
              </a:rPr>
              <a:t>nie, kom die Bose en </a:t>
            </a:r>
            <a:r>
              <a:rPr lang="nl-NL" sz="3600" b="1" i="1" dirty="0">
                <a:solidFill>
                  <a:schemeClr val="dk1"/>
                </a:solidFill>
                <a:latin typeface="Century Gothic"/>
                <a:ea typeface="+mn-lt"/>
                <a:cs typeface="+mn-lt"/>
              </a:rPr>
              <a:t>roof</a:t>
            </a:r>
            <a:r>
              <a:rPr lang="nl-NL" sz="3600" i="1" dirty="0">
                <a:solidFill>
                  <a:schemeClr val="dk1"/>
                </a:solidFill>
                <a:latin typeface="Century Gothic"/>
                <a:ea typeface="+mn-lt"/>
                <a:cs typeface="+mn-lt"/>
              </a:rPr>
              <a:t> wat in sy hart gesaai is - dit is hy by wie langs die pad gesaai is.’ </a:t>
            </a:r>
            <a:r>
              <a:rPr lang="nl-NL" sz="3600" b="1" i="1" dirty="0">
                <a:solidFill>
                  <a:schemeClr val="dk1"/>
                </a:solidFill>
                <a:latin typeface="Century Gothic"/>
                <a:ea typeface="+mn-lt"/>
                <a:cs typeface="+mn-lt"/>
              </a:rPr>
              <a:t>(Mt 13:19)</a:t>
            </a:r>
          </a:p>
        </p:txBody>
      </p:sp>
      <p:pic>
        <p:nvPicPr>
          <p:cNvPr id="4" name="Picture 3" descr="A picture containing food&#10;&#10;Description automatically generated">
            <a:extLst>
              <a:ext uri="{FF2B5EF4-FFF2-40B4-BE49-F238E27FC236}">
                <a16:creationId xmlns:a16="http://schemas.microsoft.com/office/drawing/2014/main" id="{5B203EC4-3A34-7F02-B304-C9D65AA3CE77}"/>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9D7B7DDD-7693-17B1-5AC7-933565EF9D9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0805535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D283E7-4387-78D2-D5E5-844EF53227E7}"/>
            </a:ext>
          </a:extLst>
        </p:cNvPr>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on a stairway leading to a light&#10;&#10;AI-generated content may be incorrect.">
            <a:extLst>
              <a:ext uri="{FF2B5EF4-FFF2-40B4-BE49-F238E27FC236}">
                <a16:creationId xmlns:a16="http://schemas.microsoft.com/office/drawing/2014/main" id="{A24FB0BB-EE06-FEC8-EAFC-051DC069F795}"/>
              </a:ext>
            </a:extLst>
          </p:cNvPr>
          <p:cNvPicPr>
            <a:picLocks noChangeAspect="1"/>
          </p:cNvPicPr>
          <p:nvPr/>
        </p:nvPicPr>
        <p:blipFill>
          <a:blip r:embed="rId3"/>
          <a:srcRect l="4102" t="9091" r="31262"/>
          <a:stretch/>
        </p:blipFill>
        <p:spPr>
          <a:xfrm>
            <a:off x="3523488" y="10"/>
            <a:ext cx="8668512" cy="6857990"/>
          </a:xfrm>
          <a:prstGeom prst="rect">
            <a:avLst/>
          </a:prstGeom>
        </p:spPr>
      </p:pic>
      <p:sp>
        <p:nvSpPr>
          <p:cNvPr id="118" name="Rectangle 117">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a:extLst>
              <a:ext uri="{FF2B5EF4-FFF2-40B4-BE49-F238E27FC236}">
                <a16:creationId xmlns:a16="http://schemas.microsoft.com/office/drawing/2014/main" id="{77E545E1-60CC-0B5C-A8A7-288C0C166CD8}"/>
              </a:ext>
            </a:extLst>
          </p:cNvPr>
          <p:cNvSpPr txBox="1">
            <a:spLocks/>
          </p:cNvSpPr>
          <p:nvPr/>
        </p:nvSpPr>
        <p:spPr>
          <a:xfrm>
            <a:off x="477981" y="1122363"/>
            <a:ext cx="4023360" cy="3204134"/>
          </a:xfrm>
          <a:prstGeom prst="rect">
            <a:avLst/>
          </a:prstGeom>
        </p:spPr>
        <p:txBody>
          <a:bodyPr vert="horz" lIns="91440" tIns="45720" rIns="91440" bIns="45720" rtlCol="0" anchor="t">
            <a:noAutofit/>
          </a:bodyPr>
          <a:lstStyle>
            <a:defPPr>
              <a:defRPr lang="en-US"/>
            </a:defPPr>
            <a:lvl1pPr indent="0">
              <a:spcBef>
                <a:spcPts val="1400"/>
              </a:spcBef>
              <a:buClr>
                <a:schemeClr val="accent1"/>
              </a:buClr>
              <a:buSzPct val="100000"/>
              <a:buFont typeface="Symbol" pitchFamily="18" charset="2"/>
              <a:buNone/>
              <a:defRPr sz="3600" i="1">
                <a:solidFill>
                  <a:schemeClr val="dk1"/>
                </a:solidFill>
                <a:latin typeface="Century Gothic"/>
                <a:ea typeface="+mn-lt"/>
                <a:cs typeface="+mn-lt"/>
              </a:defRPr>
            </a:lvl1pPr>
            <a:lvl2pPr marL="576263" indent="-274320">
              <a:spcBef>
                <a:spcPct val="20000"/>
              </a:spcBef>
              <a:buClr>
                <a:schemeClr val="accent1"/>
              </a:buClr>
              <a:buSzPct val="100000"/>
              <a:buFont typeface="Symbol" pitchFamily="18" charset="2"/>
              <a:buChar char=""/>
              <a:defRPr sz="2200">
                <a:solidFill>
                  <a:schemeClr val="tx2"/>
                </a:solidFill>
              </a:defRPr>
            </a:lvl2pPr>
            <a:lvl3pPr marL="855663" indent="-228600">
              <a:spcBef>
                <a:spcPct val="20000"/>
              </a:spcBef>
              <a:buClr>
                <a:schemeClr val="accent1"/>
              </a:buClr>
              <a:buSzPct val="100000"/>
              <a:buFont typeface="Symbol" pitchFamily="18" charset="2"/>
              <a:buChar char=""/>
              <a:defRPr sz="2000">
                <a:solidFill>
                  <a:schemeClr val="tx2"/>
                </a:solidFill>
              </a:defRPr>
            </a:lvl3pPr>
            <a:lvl4pPr marL="1143000" indent="-228600">
              <a:spcBef>
                <a:spcPct val="20000"/>
              </a:spcBef>
              <a:buClr>
                <a:schemeClr val="accent1"/>
              </a:buClr>
              <a:buSzPct val="100000"/>
              <a:buFont typeface="Symbol" pitchFamily="18" charset="2"/>
              <a:buChar char=""/>
              <a:defRPr>
                <a:solidFill>
                  <a:schemeClr val="tx2"/>
                </a:solidFill>
              </a:defRPr>
            </a:lvl4pPr>
            <a:lvl5pPr marL="1463040" indent="-228600">
              <a:spcBef>
                <a:spcPct val="20000"/>
              </a:spcBef>
              <a:buClr>
                <a:schemeClr val="accent1"/>
              </a:buClr>
              <a:buSzPct val="100000"/>
              <a:buFont typeface="Symbol" pitchFamily="18" charset="2"/>
              <a:buChar char=""/>
              <a:defRPr sz="1600">
                <a:solidFill>
                  <a:schemeClr val="tx2"/>
                </a:solidFill>
              </a:defRPr>
            </a:lvl5pPr>
            <a:lvl6pPr marL="1783080" indent="-228600">
              <a:spcBef>
                <a:spcPts val="384"/>
              </a:spcBef>
              <a:buClr>
                <a:schemeClr val="accent1"/>
              </a:buClr>
              <a:buFont typeface="Symbol" pitchFamily="18" charset="2"/>
              <a:buChar char="*"/>
              <a:defRPr sz="1400">
                <a:solidFill>
                  <a:schemeClr val="tx2"/>
                </a:solidFill>
              </a:defRPr>
            </a:lvl6pPr>
            <a:lvl7pPr marL="2103120" indent="-228600">
              <a:spcBef>
                <a:spcPts val="384"/>
              </a:spcBef>
              <a:buClr>
                <a:schemeClr val="accent1"/>
              </a:buClr>
              <a:buFont typeface="Symbol" pitchFamily="18" charset="2"/>
              <a:buChar char="*"/>
              <a:defRPr sz="1400">
                <a:solidFill>
                  <a:schemeClr val="tx2"/>
                </a:solidFill>
              </a:defRPr>
            </a:lvl7pPr>
            <a:lvl8pPr marL="2423160" indent="-228600">
              <a:spcBef>
                <a:spcPts val="384"/>
              </a:spcBef>
              <a:buClr>
                <a:schemeClr val="accent1"/>
              </a:buClr>
              <a:buFont typeface="Symbol" pitchFamily="18" charset="2"/>
              <a:buChar char="*"/>
              <a:defRPr sz="1400">
                <a:solidFill>
                  <a:schemeClr val="tx2"/>
                </a:solidFill>
              </a:defRPr>
            </a:lvl8pPr>
            <a:lvl9pPr marL="2743200" indent="-228600">
              <a:spcBef>
                <a:spcPts val="384"/>
              </a:spcBef>
              <a:buClr>
                <a:schemeClr val="accent1"/>
              </a:buClr>
              <a:buFont typeface="Symbol" pitchFamily="18" charset="2"/>
              <a:buChar char="*"/>
              <a:defRPr sz="1400">
                <a:solidFill>
                  <a:schemeClr val="tx2"/>
                </a:solidFill>
              </a:defRPr>
            </a:lvl9pPr>
          </a:lstStyle>
          <a:p>
            <a:r>
              <a:rPr lang="nl-NL" sz="3200" dirty="0"/>
              <a:t>‘Ons moet immers almal voor die regterstoel van Christus verskyn, sodat elkeen kan ontvang volgens wat hy tydens sy aardse lewe gedoen het, of dit nou goed was of kwaad.’</a:t>
            </a:r>
          </a:p>
        </p:txBody>
      </p:sp>
      <p:sp>
        <p:nvSpPr>
          <p:cNvPr id="120" name="Rectangle 1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2" name="Rectangle 1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ood&#10;&#10;Description automatically generated">
            <a:extLst>
              <a:ext uri="{FF2B5EF4-FFF2-40B4-BE49-F238E27FC236}">
                <a16:creationId xmlns:a16="http://schemas.microsoft.com/office/drawing/2014/main" id="{A328A8D6-639F-8873-FB79-FE440A76A557}"/>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353025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E30093-5028-2897-D51C-29E467D23F0C}"/>
            </a:ext>
          </a:extLst>
        </p:cNvPr>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id="{544F2275-FDDE-E611-0945-67E3FE006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on a stairway leading to a light&#10;&#10;AI-generated content may be incorrect.">
            <a:extLst>
              <a:ext uri="{FF2B5EF4-FFF2-40B4-BE49-F238E27FC236}">
                <a16:creationId xmlns:a16="http://schemas.microsoft.com/office/drawing/2014/main" id="{3CF4411A-8A8A-4C92-5D47-E239393B0CB2}"/>
              </a:ext>
            </a:extLst>
          </p:cNvPr>
          <p:cNvPicPr>
            <a:picLocks noChangeAspect="1"/>
          </p:cNvPicPr>
          <p:nvPr/>
        </p:nvPicPr>
        <p:blipFill>
          <a:blip r:embed="rId3"/>
          <a:srcRect l="4102" t="9091" r="31262"/>
          <a:stretch/>
        </p:blipFill>
        <p:spPr>
          <a:xfrm>
            <a:off x="3523488" y="10"/>
            <a:ext cx="8668512" cy="6857990"/>
          </a:xfrm>
          <a:prstGeom prst="rect">
            <a:avLst/>
          </a:prstGeom>
        </p:spPr>
      </p:pic>
      <p:sp>
        <p:nvSpPr>
          <p:cNvPr id="118" name="Rectangle 117">
            <a:extLst>
              <a:ext uri="{FF2B5EF4-FFF2-40B4-BE49-F238E27FC236}">
                <a16:creationId xmlns:a16="http://schemas.microsoft.com/office/drawing/2014/main" id="{23DD0860-C79F-33B5-7D63-04A028DA3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a:extLst>
              <a:ext uri="{FF2B5EF4-FFF2-40B4-BE49-F238E27FC236}">
                <a16:creationId xmlns:a16="http://schemas.microsoft.com/office/drawing/2014/main" id="{A85F5050-EE87-03C5-5272-441CADC9EB69}"/>
              </a:ext>
            </a:extLst>
          </p:cNvPr>
          <p:cNvSpPr txBox="1">
            <a:spLocks/>
          </p:cNvSpPr>
          <p:nvPr/>
        </p:nvSpPr>
        <p:spPr>
          <a:xfrm>
            <a:off x="477981" y="1122362"/>
            <a:ext cx="4023360" cy="5597207"/>
          </a:xfrm>
          <a:prstGeom prst="rect">
            <a:avLst/>
          </a:prstGeom>
        </p:spPr>
        <p:txBody>
          <a:bodyPr vert="horz" lIns="91440" tIns="45720" rIns="91440" bIns="45720" rtlCol="0" anchor="t">
            <a:noAutofit/>
          </a:bodyPr>
          <a:lstStyle>
            <a:defPPr>
              <a:defRPr lang="en-US"/>
            </a:defPPr>
            <a:lvl1pPr indent="0">
              <a:spcBef>
                <a:spcPts val="1400"/>
              </a:spcBef>
              <a:buClr>
                <a:schemeClr val="accent1"/>
              </a:buClr>
              <a:buSzPct val="100000"/>
              <a:buFont typeface="Symbol" pitchFamily="18" charset="2"/>
              <a:buNone/>
              <a:defRPr sz="3600" i="1">
                <a:solidFill>
                  <a:schemeClr val="dk1"/>
                </a:solidFill>
                <a:latin typeface="Century Gothic"/>
                <a:ea typeface="+mn-lt"/>
                <a:cs typeface="+mn-lt"/>
              </a:defRPr>
            </a:lvl1pPr>
            <a:lvl2pPr marL="576263" indent="-274320">
              <a:spcBef>
                <a:spcPct val="20000"/>
              </a:spcBef>
              <a:buClr>
                <a:schemeClr val="accent1"/>
              </a:buClr>
              <a:buSzPct val="100000"/>
              <a:buFont typeface="Symbol" pitchFamily="18" charset="2"/>
              <a:buChar char=""/>
              <a:defRPr sz="2200">
                <a:solidFill>
                  <a:schemeClr val="tx2"/>
                </a:solidFill>
              </a:defRPr>
            </a:lvl2pPr>
            <a:lvl3pPr marL="855663" indent="-228600">
              <a:spcBef>
                <a:spcPct val="20000"/>
              </a:spcBef>
              <a:buClr>
                <a:schemeClr val="accent1"/>
              </a:buClr>
              <a:buSzPct val="100000"/>
              <a:buFont typeface="Symbol" pitchFamily="18" charset="2"/>
              <a:buChar char=""/>
              <a:defRPr sz="2000">
                <a:solidFill>
                  <a:schemeClr val="tx2"/>
                </a:solidFill>
              </a:defRPr>
            </a:lvl3pPr>
            <a:lvl4pPr marL="1143000" indent="-228600">
              <a:spcBef>
                <a:spcPct val="20000"/>
              </a:spcBef>
              <a:buClr>
                <a:schemeClr val="accent1"/>
              </a:buClr>
              <a:buSzPct val="100000"/>
              <a:buFont typeface="Symbol" pitchFamily="18" charset="2"/>
              <a:buChar char=""/>
              <a:defRPr>
                <a:solidFill>
                  <a:schemeClr val="tx2"/>
                </a:solidFill>
              </a:defRPr>
            </a:lvl4pPr>
            <a:lvl5pPr marL="1463040" indent="-228600">
              <a:spcBef>
                <a:spcPct val="20000"/>
              </a:spcBef>
              <a:buClr>
                <a:schemeClr val="accent1"/>
              </a:buClr>
              <a:buSzPct val="100000"/>
              <a:buFont typeface="Symbol" pitchFamily="18" charset="2"/>
              <a:buChar char=""/>
              <a:defRPr sz="1600">
                <a:solidFill>
                  <a:schemeClr val="tx2"/>
                </a:solidFill>
              </a:defRPr>
            </a:lvl5pPr>
            <a:lvl6pPr marL="1783080" indent="-228600">
              <a:spcBef>
                <a:spcPts val="384"/>
              </a:spcBef>
              <a:buClr>
                <a:schemeClr val="accent1"/>
              </a:buClr>
              <a:buFont typeface="Symbol" pitchFamily="18" charset="2"/>
              <a:buChar char="*"/>
              <a:defRPr sz="1400">
                <a:solidFill>
                  <a:schemeClr val="tx2"/>
                </a:solidFill>
              </a:defRPr>
            </a:lvl6pPr>
            <a:lvl7pPr marL="2103120" indent="-228600">
              <a:spcBef>
                <a:spcPts val="384"/>
              </a:spcBef>
              <a:buClr>
                <a:schemeClr val="accent1"/>
              </a:buClr>
              <a:buFont typeface="Symbol" pitchFamily="18" charset="2"/>
              <a:buChar char="*"/>
              <a:defRPr sz="1400">
                <a:solidFill>
                  <a:schemeClr val="tx2"/>
                </a:solidFill>
              </a:defRPr>
            </a:lvl7pPr>
            <a:lvl8pPr marL="2423160" indent="-228600">
              <a:spcBef>
                <a:spcPts val="384"/>
              </a:spcBef>
              <a:buClr>
                <a:schemeClr val="accent1"/>
              </a:buClr>
              <a:buFont typeface="Symbol" pitchFamily="18" charset="2"/>
              <a:buChar char="*"/>
              <a:defRPr sz="1400">
                <a:solidFill>
                  <a:schemeClr val="tx2"/>
                </a:solidFill>
              </a:defRPr>
            </a:lvl8pPr>
            <a:lvl9pPr marL="2743200" indent="-228600">
              <a:spcBef>
                <a:spcPts val="384"/>
              </a:spcBef>
              <a:buClr>
                <a:schemeClr val="accent1"/>
              </a:buClr>
              <a:buFont typeface="Symbol" pitchFamily="18" charset="2"/>
              <a:buChar char="*"/>
              <a:defRPr sz="1400">
                <a:solidFill>
                  <a:schemeClr val="tx2"/>
                </a:solidFill>
              </a:defRPr>
            </a:lvl9pPr>
          </a:lstStyle>
          <a:p>
            <a:r>
              <a:rPr lang="en-GB" sz="3200"/>
              <a:t>‘For we must all stand before Christ to be judged. We will each receive whatever we deserve for the good or evil we have done in this earthly body.’</a:t>
            </a:r>
            <a:endParaRPr lang="en-US" sz="3200" dirty="0"/>
          </a:p>
        </p:txBody>
      </p:sp>
      <p:sp>
        <p:nvSpPr>
          <p:cNvPr id="120" name="Rectangle 119">
            <a:extLst>
              <a:ext uri="{FF2B5EF4-FFF2-40B4-BE49-F238E27FC236}">
                <a16:creationId xmlns:a16="http://schemas.microsoft.com/office/drawing/2014/main" id="{FE63D991-C6F4-01B7-103E-37906B03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2" name="Rectangle 121">
            <a:extLst>
              <a:ext uri="{FF2B5EF4-FFF2-40B4-BE49-F238E27FC236}">
                <a16:creationId xmlns:a16="http://schemas.microsoft.com/office/drawing/2014/main" id="{6770EE6D-B784-4E3B-357C-20FEFA90A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ood&#10;&#10;Description automatically generated">
            <a:extLst>
              <a:ext uri="{FF2B5EF4-FFF2-40B4-BE49-F238E27FC236}">
                <a16:creationId xmlns:a16="http://schemas.microsoft.com/office/drawing/2014/main" id="{C26B8187-13B5-FBAD-9C0E-39C814DADBA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6125429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8C1572-D1C5-AD62-5FE0-E4B9CE3036D1}"/>
            </a:ext>
          </a:extLst>
        </p:cNvPr>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id="{5858699A-9284-09AA-C8EE-16F6AF2050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on a stairway leading to a light&#10;&#10;AI-generated content may be incorrect.">
            <a:extLst>
              <a:ext uri="{FF2B5EF4-FFF2-40B4-BE49-F238E27FC236}">
                <a16:creationId xmlns:a16="http://schemas.microsoft.com/office/drawing/2014/main" id="{F6B27CA0-998F-F4A4-6F84-757A8D849A24}"/>
              </a:ext>
            </a:extLst>
          </p:cNvPr>
          <p:cNvPicPr>
            <a:picLocks noChangeAspect="1"/>
          </p:cNvPicPr>
          <p:nvPr/>
        </p:nvPicPr>
        <p:blipFill>
          <a:blip r:embed="rId3"/>
          <a:srcRect l="4102" t="9091" r="31262"/>
          <a:stretch/>
        </p:blipFill>
        <p:spPr>
          <a:xfrm>
            <a:off x="3523488" y="10"/>
            <a:ext cx="8668512" cy="6857990"/>
          </a:xfrm>
          <a:prstGeom prst="rect">
            <a:avLst/>
          </a:prstGeom>
        </p:spPr>
      </p:pic>
      <p:sp>
        <p:nvSpPr>
          <p:cNvPr id="118" name="Rectangle 117">
            <a:extLst>
              <a:ext uri="{FF2B5EF4-FFF2-40B4-BE49-F238E27FC236}">
                <a16:creationId xmlns:a16="http://schemas.microsoft.com/office/drawing/2014/main" id="{9F0936BD-6130-8922-686E-14649019E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a:extLst>
              <a:ext uri="{FF2B5EF4-FFF2-40B4-BE49-F238E27FC236}">
                <a16:creationId xmlns:a16="http://schemas.microsoft.com/office/drawing/2014/main" id="{6109B0A2-69CB-249D-5672-A962AF493E21}"/>
              </a:ext>
            </a:extLst>
          </p:cNvPr>
          <p:cNvSpPr txBox="1">
            <a:spLocks/>
          </p:cNvSpPr>
          <p:nvPr/>
        </p:nvSpPr>
        <p:spPr>
          <a:xfrm>
            <a:off x="477981" y="1122362"/>
            <a:ext cx="4023360" cy="5597207"/>
          </a:xfrm>
          <a:prstGeom prst="rect">
            <a:avLst/>
          </a:prstGeom>
        </p:spPr>
        <p:txBody>
          <a:bodyPr vert="horz" lIns="91440" tIns="45720" rIns="91440" bIns="45720" rtlCol="0" anchor="t">
            <a:noAutofit/>
          </a:bodyPr>
          <a:lstStyle>
            <a:defPPr>
              <a:defRPr lang="en-US"/>
            </a:defPPr>
            <a:lvl1pPr indent="0">
              <a:spcBef>
                <a:spcPts val="1400"/>
              </a:spcBef>
              <a:buClr>
                <a:schemeClr val="accent1"/>
              </a:buClr>
              <a:buSzPct val="100000"/>
              <a:buFont typeface="Symbol" pitchFamily="18" charset="2"/>
              <a:buNone/>
              <a:defRPr sz="3600" i="1">
                <a:solidFill>
                  <a:schemeClr val="dk1"/>
                </a:solidFill>
                <a:latin typeface="Century Gothic"/>
                <a:ea typeface="+mn-lt"/>
                <a:cs typeface="+mn-lt"/>
              </a:defRPr>
            </a:lvl1pPr>
            <a:lvl2pPr marL="576263" indent="-274320">
              <a:spcBef>
                <a:spcPct val="20000"/>
              </a:spcBef>
              <a:buClr>
                <a:schemeClr val="accent1"/>
              </a:buClr>
              <a:buSzPct val="100000"/>
              <a:buFont typeface="Symbol" pitchFamily="18" charset="2"/>
              <a:buChar char=""/>
              <a:defRPr sz="2200">
                <a:solidFill>
                  <a:schemeClr val="tx2"/>
                </a:solidFill>
              </a:defRPr>
            </a:lvl2pPr>
            <a:lvl3pPr marL="855663" indent="-228600">
              <a:spcBef>
                <a:spcPct val="20000"/>
              </a:spcBef>
              <a:buClr>
                <a:schemeClr val="accent1"/>
              </a:buClr>
              <a:buSzPct val="100000"/>
              <a:buFont typeface="Symbol" pitchFamily="18" charset="2"/>
              <a:buChar char=""/>
              <a:defRPr sz="2000">
                <a:solidFill>
                  <a:schemeClr val="tx2"/>
                </a:solidFill>
              </a:defRPr>
            </a:lvl3pPr>
            <a:lvl4pPr marL="1143000" indent="-228600">
              <a:spcBef>
                <a:spcPct val="20000"/>
              </a:spcBef>
              <a:buClr>
                <a:schemeClr val="accent1"/>
              </a:buClr>
              <a:buSzPct val="100000"/>
              <a:buFont typeface="Symbol" pitchFamily="18" charset="2"/>
              <a:buChar char=""/>
              <a:defRPr>
                <a:solidFill>
                  <a:schemeClr val="tx2"/>
                </a:solidFill>
              </a:defRPr>
            </a:lvl4pPr>
            <a:lvl5pPr marL="1463040" indent="-228600">
              <a:spcBef>
                <a:spcPct val="20000"/>
              </a:spcBef>
              <a:buClr>
                <a:schemeClr val="accent1"/>
              </a:buClr>
              <a:buSzPct val="100000"/>
              <a:buFont typeface="Symbol" pitchFamily="18" charset="2"/>
              <a:buChar char=""/>
              <a:defRPr sz="1600">
                <a:solidFill>
                  <a:schemeClr val="tx2"/>
                </a:solidFill>
              </a:defRPr>
            </a:lvl5pPr>
            <a:lvl6pPr marL="1783080" indent="-228600">
              <a:spcBef>
                <a:spcPts val="384"/>
              </a:spcBef>
              <a:buClr>
                <a:schemeClr val="accent1"/>
              </a:buClr>
              <a:buFont typeface="Symbol" pitchFamily="18" charset="2"/>
              <a:buChar char="*"/>
              <a:defRPr sz="1400">
                <a:solidFill>
                  <a:schemeClr val="tx2"/>
                </a:solidFill>
              </a:defRPr>
            </a:lvl6pPr>
            <a:lvl7pPr marL="2103120" indent="-228600">
              <a:spcBef>
                <a:spcPts val="384"/>
              </a:spcBef>
              <a:buClr>
                <a:schemeClr val="accent1"/>
              </a:buClr>
              <a:buFont typeface="Symbol" pitchFamily="18" charset="2"/>
              <a:buChar char="*"/>
              <a:defRPr sz="1400">
                <a:solidFill>
                  <a:schemeClr val="tx2"/>
                </a:solidFill>
              </a:defRPr>
            </a:lvl7pPr>
            <a:lvl8pPr marL="2423160" indent="-228600">
              <a:spcBef>
                <a:spcPts val="384"/>
              </a:spcBef>
              <a:buClr>
                <a:schemeClr val="accent1"/>
              </a:buClr>
              <a:buFont typeface="Symbol" pitchFamily="18" charset="2"/>
              <a:buChar char="*"/>
              <a:defRPr sz="1400">
                <a:solidFill>
                  <a:schemeClr val="tx2"/>
                </a:solidFill>
              </a:defRPr>
            </a:lvl8pPr>
            <a:lvl9pPr marL="2743200" indent="-228600">
              <a:spcBef>
                <a:spcPts val="384"/>
              </a:spcBef>
              <a:buClr>
                <a:schemeClr val="accent1"/>
              </a:buClr>
              <a:buFont typeface="Symbol" pitchFamily="18" charset="2"/>
              <a:buChar char="*"/>
              <a:defRPr sz="1400">
                <a:solidFill>
                  <a:schemeClr val="tx2"/>
                </a:solidFill>
              </a:defRPr>
            </a:lvl9pPr>
          </a:lstStyle>
          <a:p>
            <a:r>
              <a:rPr lang="en-GB" sz="3200"/>
              <a:t>‘For we must all appear before the judgment seat of Christ that each one may receive the things done in the body, according to what he has done, whether good or bad.’</a:t>
            </a:r>
            <a:endParaRPr lang="en-US" sz="3200" dirty="0"/>
          </a:p>
        </p:txBody>
      </p:sp>
      <p:sp>
        <p:nvSpPr>
          <p:cNvPr id="120" name="Rectangle 119">
            <a:extLst>
              <a:ext uri="{FF2B5EF4-FFF2-40B4-BE49-F238E27FC236}">
                <a16:creationId xmlns:a16="http://schemas.microsoft.com/office/drawing/2014/main" id="{F20FE66A-B156-2E73-381D-B5D6D9A62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2" name="Rectangle 121">
            <a:extLst>
              <a:ext uri="{FF2B5EF4-FFF2-40B4-BE49-F238E27FC236}">
                <a16:creationId xmlns:a16="http://schemas.microsoft.com/office/drawing/2014/main" id="{A478DE0E-D3F3-D593-A721-008847884E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ood&#10;&#10;Description automatically generated">
            <a:extLst>
              <a:ext uri="{FF2B5EF4-FFF2-40B4-BE49-F238E27FC236}">
                <a16:creationId xmlns:a16="http://schemas.microsoft.com/office/drawing/2014/main" id="{42EEB0D1-1022-F71E-6D39-596F87E40D7E}"/>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339692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4159</TotalTime>
  <Words>1567</Words>
  <Application>Microsoft Office PowerPoint</Application>
  <PresentationFormat>Widescreen</PresentationFormat>
  <Paragraphs>120</Paragraphs>
  <Slides>42</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1472</cp:revision>
  <dcterms:created xsi:type="dcterms:W3CDTF">2020-05-26T13:44:35Z</dcterms:created>
  <dcterms:modified xsi:type="dcterms:W3CDTF">2025-02-08T05:17:49Z</dcterms:modified>
  <cp:contentStatus/>
</cp:coreProperties>
</file>