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9" r:id="rId11"/>
    <p:sldId id="265" r:id="rId12"/>
    <p:sldId id="266" r:id="rId13"/>
    <p:sldId id="267" r:id="rId14"/>
    <p:sldId id="268" r:id="rId15"/>
    <p:sldId id="330" r:id="rId16"/>
    <p:sldId id="270" r:id="rId17"/>
    <p:sldId id="271" r:id="rId18"/>
    <p:sldId id="272" r:id="rId19"/>
    <p:sldId id="273" r:id="rId20"/>
    <p:sldId id="274" r:id="rId21"/>
    <p:sldId id="331" r:id="rId22"/>
    <p:sldId id="332" r:id="rId23"/>
    <p:sldId id="333" r:id="rId24"/>
    <p:sldId id="334" r:id="rId25"/>
    <p:sldId id="335" r:id="rId26"/>
    <p:sldId id="336" r:id="rId27"/>
    <p:sldId id="275" r:id="rId28"/>
    <p:sldId id="337" r:id="rId29"/>
    <p:sldId id="338" r:id="rId30"/>
    <p:sldId id="339" r:id="rId31"/>
    <p:sldId id="340" r:id="rId32"/>
    <p:sldId id="341" r:id="rId33"/>
    <p:sldId id="342" r:id="rId34"/>
    <p:sldId id="343" r:id="rId35"/>
    <p:sldId id="344" r:id="rId36"/>
    <p:sldId id="345" r:id="rId37"/>
    <p:sldId id="277" r:id="rId38"/>
    <p:sldId id="346" r:id="rId39"/>
    <p:sldId id="347" r:id="rId40"/>
    <p:sldId id="278" r:id="rId41"/>
    <p:sldId id="279" r:id="rId42"/>
    <p:sldId id="348" r:id="rId43"/>
    <p:sldId id="349" r:id="rId44"/>
    <p:sldId id="350" r:id="rId45"/>
    <p:sldId id="351" r:id="rId46"/>
    <p:sldId id="352" r:id="rId47"/>
    <p:sldId id="353" r:id="rId48"/>
    <p:sldId id="280" r:id="rId49"/>
    <p:sldId id="281" r:id="rId50"/>
    <p:sldId id="354" r:id="rId51"/>
    <p:sldId id="282" r:id="rId52"/>
    <p:sldId id="283" r:id="rId53"/>
    <p:sldId id="284" r:id="rId54"/>
    <p:sldId id="285" r:id="rId55"/>
    <p:sldId id="286" r:id="rId56"/>
    <p:sldId id="355" r:id="rId57"/>
    <p:sldId id="288" r:id="rId58"/>
    <p:sldId id="357"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93969" autoAdjust="0"/>
  </p:normalViewPr>
  <p:slideViewPr>
    <p:cSldViewPr snapToGrid="0" snapToObjects="1">
      <p:cViewPr varScale="1">
        <p:scale>
          <a:sx n="64" d="100"/>
          <a:sy n="64" d="100"/>
        </p:scale>
        <p:origin x="1080" y="7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3/21/2025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ed32faadf6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2ed32faadf6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2ed32faadf6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a:t>
            </a:fld>
            <a:endParaRPr dirty="0">
              <a:latin typeface="Abadi" panose="020B06040201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10</a:t>
            </a:fld>
            <a:endParaRPr dirty="0">
              <a:latin typeface="Abadi" panose="020B0604020104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40a9389375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340a9389375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340a9389375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11</a:t>
            </a:fld>
            <a:endParaRPr dirty="0">
              <a:latin typeface="Abadi" panose="020B0604020104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40a9389375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340a9389375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40a9389375_0_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12</a:t>
            </a:fld>
            <a:endParaRPr dirty="0">
              <a:latin typeface="Abadi" panose="020B0604020104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40a9389375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340a9389375_0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40a9389375_0_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13</a:t>
            </a:fld>
            <a:endParaRPr dirty="0">
              <a:latin typeface="Abadi" panose="020B0604020104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40a9389375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340a9389375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340a9389375_0_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14</a:t>
            </a:fld>
            <a:endParaRPr dirty="0">
              <a:latin typeface="Abadi" panose="020B0604020104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a:extLst>
            <a:ext uri="{FF2B5EF4-FFF2-40B4-BE49-F238E27FC236}">
              <a16:creationId xmlns:a16="http://schemas.microsoft.com/office/drawing/2014/main" id="{A6E3FEAA-6711-3395-CE62-53BE7CED7BB8}"/>
            </a:ext>
          </a:extLst>
        </p:cNvPr>
        <p:cNvGrpSpPr/>
        <p:nvPr/>
      </p:nvGrpSpPr>
      <p:grpSpPr>
        <a:xfrm>
          <a:off x="0" y="0"/>
          <a:ext cx="0" cy="0"/>
          <a:chOff x="0" y="0"/>
          <a:chExt cx="0" cy="0"/>
        </a:xfrm>
      </p:grpSpPr>
      <p:sp>
        <p:nvSpPr>
          <p:cNvPr id="181" name="Google Shape;181;g340a9389375_0_70:notes">
            <a:extLst>
              <a:ext uri="{FF2B5EF4-FFF2-40B4-BE49-F238E27FC236}">
                <a16:creationId xmlns:a16="http://schemas.microsoft.com/office/drawing/2014/main" id="{FFC90053-23FB-2B69-DC6C-8E1BAAFDCA9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340a9389375_0_70:notes">
            <a:extLst>
              <a:ext uri="{FF2B5EF4-FFF2-40B4-BE49-F238E27FC236}">
                <a16:creationId xmlns:a16="http://schemas.microsoft.com/office/drawing/2014/main" id="{BEC63C33-FEA5-375C-B2B2-A4F641CECB5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340a9389375_0_70:notes">
            <a:extLst>
              <a:ext uri="{FF2B5EF4-FFF2-40B4-BE49-F238E27FC236}">
                <a16:creationId xmlns:a16="http://schemas.microsoft.com/office/drawing/2014/main" id="{4EA7AD7D-0038-A998-2131-72DE24618C1C}"/>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15</a:t>
            </a:fld>
            <a:endParaRPr dirty="0">
              <a:latin typeface="Abadi" panose="020B0604020104020204" pitchFamily="34" charset="0"/>
            </a:endParaRPr>
          </a:p>
        </p:txBody>
      </p:sp>
    </p:spTree>
    <p:extLst>
      <p:ext uri="{BB962C8B-B14F-4D97-AF65-F5344CB8AC3E}">
        <p14:creationId xmlns:p14="http://schemas.microsoft.com/office/powerpoint/2010/main" val="1642360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ed32faadf6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2ed32faadf6_0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g2ed32faadf6_0_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16</a:t>
            </a:fld>
            <a:endParaRPr dirty="0">
              <a:latin typeface="Abadi" panose="020B0604020104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40a9389375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40a9389375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g340a9389375_0_1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17</a:t>
            </a:fld>
            <a:endParaRPr dirty="0">
              <a:latin typeface="Abadi" panose="020B0604020104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40a9389375_0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340a9389375_0_1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g340a9389375_0_1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18</a:t>
            </a:fld>
            <a:endParaRPr dirty="0">
              <a:latin typeface="Abadi" panose="020B0604020104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340a9389375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340a9389375_0_1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g340a9389375_0_1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19</a:t>
            </a:fld>
            <a:endParaRPr dirty="0">
              <a:latin typeface="Abadi" panose="020B0604020104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40a9389375_0_5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g340a9389375_0_5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g340a9389375_0_5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a:t>
            </a:fld>
            <a:endParaRPr dirty="0">
              <a:latin typeface="Abadi" panose="020B0604020104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40a9389375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20</a:t>
            </a:fld>
            <a:endParaRPr dirty="0">
              <a:latin typeface="Abadi" panose="020B0604020104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9D72EB26-DB86-68F4-4FB6-143A4E921F2F}"/>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A1F7557F-A504-B2C1-37A7-F13DAA61ACE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D9342013-17B1-540B-6001-811F7F1C2E0C}"/>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7F0E2244-F705-E81A-B03A-9988704705E2}"/>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21</a:t>
            </a:fld>
            <a:endParaRPr dirty="0">
              <a:latin typeface="Abadi" panose="020B0604020104020204" pitchFamily="34" charset="0"/>
            </a:endParaRPr>
          </a:p>
        </p:txBody>
      </p:sp>
    </p:spTree>
    <p:extLst>
      <p:ext uri="{BB962C8B-B14F-4D97-AF65-F5344CB8AC3E}">
        <p14:creationId xmlns:p14="http://schemas.microsoft.com/office/powerpoint/2010/main" val="1649998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8A1E07C3-85BC-FFE3-0327-7B520AC9E95F}"/>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8EB0CEA4-1B30-4B96-12E9-74E2C0AAEBE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81283C9E-52D2-3A4C-2088-17844989EBF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7E995F79-6B65-BD97-5B2A-56BA29D859D7}"/>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22</a:t>
            </a:fld>
            <a:endParaRPr dirty="0">
              <a:latin typeface="Abadi" panose="020B0604020104020204" pitchFamily="34" charset="0"/>
            </a:endParaRPr>
          </a:p>
        </p:txBody>
      </p:sp>
    </p:spTree>
    <p:extLst>
      <p:ext uri="{BB962C8B-B14F-4D97-AF65-F5344CB8AC3E}">
        <p14:creationId xmlns:p14="http://schemas.microsoft.com/office/powerpoint/2010/main" val="2644569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D77F588A-5EB2-C851-854C-BE0FEE134B00}"/>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2297124F-C0D5-6208-6353-6002202D1B4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87C22506-C2AE-DE3C-C24E-1D9C1997B6F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935577BC-EF9B-C943-28ED-1DC4950334D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23</a:t>
            </a:fld>
            <a:endParaRPr dirty="0">
              <a:latin typeface="Abadi" panose="020B0604020104020204" pitchFamily="34" charset="0"/>
            </a:endParaRPr>
          </a:p>
        </p:txBody>
      </p:sp>
    </p:spTree>
    <p:extLst>
      <p:ext uri="{BB962C8B-B14F-4D97-AF65-F5344CB8AC3E}">
        <p14:creationId xmlns:p14="http://schemas.microsoft.com/office/powerpoint/2010/main" val="2125019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5EF10424-5381-9EA6-EC87-D6A9F9360F6E}"/>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242AF0ED-7C8E-DB7C-3624-AFAF562E451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72AFBE07-4C23-D975-1039-A23AA3C181D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05AF304A-3F2C-B878-FCA3-E7920A38497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24</a:t>
            </a:fld>
            <a:endParaRPr dirty="0">
              <a:latin typeface="Abadi" panose="020B0604020104020204" pitchFamily="34" charset="0"/>
            </a:endParaRPr>
          </a:p>
        </p:txBody>
      </p:sp>
    </p:spTree>
    <p:extLst>
      <p:ext uri="{BB962C8B-B14F-4D97-AF65-F5344CB8AC3E}">
        <p14:creationId xmlns:p14="http://schemas.microsoft.com/office/powerpoint/2010/main" val="4963515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939DDEF8-FC10-BFF0-F1C7-8DCB25C4FE3E}"/>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29D4B5A2-403D-208E-7147-36B906D4D7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76B5CD40-AA7E-6FD0-482F-ECA25A8F43F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713E8E5C-E887-326C-4283-B92C4BB1BC8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25</a:t>
            </a:fld>
            <a:endParaRPr dirty="0">
              <a:latin typeface="Abadi" panose="020B0604020104020204" pitchFamily="34" charset="0"/>
            </a:endParaRPr>
          </a:p>
        </p:txBody>
      </p:sp>
    </p:spTree>
    <p:extLst>
      <p:ext uri="{BB962C8B-B14F-4D97-AF65-F5344CB8AC3E}">
        <p14:creationId xmlns:p14="http://schemas.microsoft.com/office/powerpoint/2010/main" val="514293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15023FDE-F5D7-F2C4-2F1B-8560BA686DBA}"/>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CAB31070-F87C-D591-B1D3-D126703E0A9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641FAC93-0439-39F4-BAF1-644D5F54D19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07F7197C-239C-972E-2ABF-45B1511F667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26</a:t>
            </a:fld>
            <a:endParaRPr dirty="0">
              <a:latin typeface="Abadi" panose="020B0604020104020204" pitchFamily="34" charset="0"/>
            </a:endParaRPr>
          </a:p>
        </p:txBody>
      </p:sp>
    </p:spTree>
    <p:extLst>
      <p:ext uri="{BB962C8B-B14F-4D97-AF65-F5344CB8AC3E}">
        <p14:creationId xmlns:p14="http://schemas.microsoft.com/office/powerpoint/2010/main" val="3221869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40a9389375_0_1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340a9389375_0_1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g340a9389375_0_1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27</a:t>
            </a:fld>
            <a:endParaRPr dirty="0">
              <a:latin typeface="Abadi" panose="020B0604020104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DD132A4E-F0F9-B6E6-A673-3C7748342CCB}"/>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A53B7B53-0CF5-450C-0ED0-77B3EC59CA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C2069F3E-F920-0CF8-C8EE-08D85B44E13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EA8F1DF8-48F4-213A-2E0C-8FF4E1CACBD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28</a:t>
            </a:fld>
            <a:endParaRPr dirty="0">
              <a:latin typeface="Abadi" panose="020B0604020104020204" pitchFamily="34" charset="0"/>
            </a:endParaRPr>
          </a:p>
        </p:txBody>
      </p:sp>
    </p:spTree>
    <p:extLst>
      <p:ext uri="{BB962C8B-B14F-4D97-AF65-F5344CB8AC3E}">
        <p14:creationId xmlns:p14="http://schemas.microsoft.com/office/powerpoint/2010/main" val="3135295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10D89442-5446-86D1-1CF2-B11B8671334F}"/>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FBA6B257-4F92-D3A8-5DE7-9650DBB370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1023EDD4-3457-772E-3AD0-C30ACE493FC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81748D11-3E07-7E27-6026-8CC593D1BD6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29</a:t>
            </a:fld>
            <a:endParaRPr dirty="0">
              <a:latin typeface="Abadi" panose="020B0604020104020204" pitchFamily="34" charset="0"/>
            </a:endParaRPr>
          </a:p>
        </p:txBody>
      </p:sp>
    </p:spTree>
    <p:extLst>
      <p:ext uri="{BB962C8B-B14F-4D97-AF65-F5344CB8AC3E}">
        <p14:creationId xmlns:p14="http://schemas.microsoft.com/office/powerpoint/2010/main" val="2542625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40a938937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340a938937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g340a938937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a:t>
            </a:fld>
            <a:endParaRPr dirty="0">
              <a:latin typeface="Abadi" panose="020B0604020104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FDDC85A4-D2FB-B123-273C-49C9C4C1501B}"/>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E051A85D-A4F5-7BF6-2FC4-CF754E2D488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B9E3B626-C995-AC83-6FD9-C5E9318B30C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4B46B551-8206-B400-0A4D-BCE3857006A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30</a:t>
            </a:fld>
            <a:endParaRPr dirty="0">
              <a:latin typeface="Abadi" panose="020B0604020104020204" pitchFamily="34" charset="0"/>
            </a:endParaRPr>
          </a:p>
        </p:txBody>
      </p:sp>
    </p:spTree>
    <p:extLst>
      <p:ext uri="{BB962C8B-B14F-4D97-AF65-F5344CB8AC3E}">
        <p14:creationId xmlns:p14="http://schemas.microsoft.com/office/powerpoint/2010/main" val="34025734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16665835-4AC1-1A24-D7ED-742D355CCCBF}"/>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8989475B-7236-3C4B-6444-5818D4BF99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F9D77487-7D9D-9FCC-345E-4B38DE7A831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DA0A5554-A03D-B992-5094-E98CD1C8585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31</a:t>
            </a:fld>
            <a:endParaRPr dirty="0">
              <a:latin typeface="Abadi" panose="020B0604020104020204" pitchFamily="34" charset="0"/>
            </a:endParaRPr>
          </a:p>
        </p:txBody>
      </p:sp>
    </p:spTree>
    <p:extLst>
      <p:ext uri="{BB962C8B-B14F-4D97-AF65-F5344CB8AC3E}">
        <p14:creationId xmlns:p14="http://schemas.microsoft.com/office/powerpoint/2010/main" val="42944515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0BFF8E73-B569-7C27-1D79-FC1EF664E092}"/>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414EED96-5D3D-C979-C6AE-BA29AE3EE9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CD1B12AD-29B5-BF62-1A3F-EC17DD21D49C}"/>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7E3B8FAF-8E6B-7074-507B-8C500CE4CFF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32</a:t>
            </a:fld>
            <a:endParaRPr dirty="0">
              <a:latin typeface="Abadi" panose="020B0604020104020204" pitchFamily="34" charset="0"/>
            </a:endParaRPr>
          </a:p>
        </p:txBody>
      </p:sp>
    </p:spTree>
    <p:extLst>
      <p:ext uri="{BB962C8B-B14F-4D97-AF65-F5344CB8AC3E}">
        <p14:creationId xmlns:p14="http://schemas.microsoft.com/office/powerpoint/2010/main" val="40781901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E55417A9-862E-A43F-815E-804768AC61C0}"/>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660EA48C-4FAA-D40D-0E65-DA85F2138F8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9CDE8125-46FE-43F3-59D5-9C636322F6B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1039EB03-F40A-4C78-02B4-C387DE44C8D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33</a:t>
            </a:fld>
            <a:endParaRPr dirty="0">
              <a:latin typeface="Abadi" panose="020B0604020104020204" pitchFamily="34" charset="0"/>
            </a:endParaRPr>
          </a:p>
        </p:txBody>
      </p:sp>
    </p:spTree>
    <p:extLst>
      <p:ext uri="{BB962C8B-B14F-4D97-AF65-F5344CB8AC3E}">
        <p14:creationId xmlns:p14="http://schemas.microsoft.com/office/powerpoint/2010/main" val="13732299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193C2239-7592-8558-DD05-FE8C34A37419}"/>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9870551A-19E0-5851-2EF1-DB89FFF6D26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A4FA8F0C-DAD3-17A8-EF70-D69C2FEF2A8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64D18979-0736-BED5-BE39-8D5CBFA5480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34</a:t>
            </a:fld>
            <a:endParaRPr dirty="0">
              <a:latin typeface="Abadi" panose="020B0604020104020204" pitchFamily="34" charset="0"/>
            </a:endParaRPr>
          </a:p>
        </p:txBody>
      </p:sp>
    </p:spTree>
    <p:extLst>
      <p:ext uri="{BB962C8B-B14F-4D97-AF65-F5344CB8AC3E}">
        <p14:creationId xmlns:p14="http://schemas.microsoft.com/office/powerpoint/2010/main" val="16898003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77007FCA-7B31-C969-7405-C018D17364D4}"/>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90C7DCD8-44D6-7617-212E-4D2594D243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60D3F1D8-B169-92DB-9B26-DFCB917BE9E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D4E68E1A-B131-95EF-C9CB-F3C0888D48F3}"/>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35</a:t>
            </a:fld>
            <a:endParaRPr dirty="0">
              <a:latin typeface="Abadi" panose="020B0604020104020204" pitchFamily="34" charset="0"/>
            </a:endParaRPr>
          </a:p>
        </p:txBody>
      </p:sp>
    </p:spTree>
    <p:extLst>
      <p:ext uri="{BB962C8B-B14F-4D97-AF65-F5344CB8AC3E}">
        <p14:creationId xmlns:p14="http://schemas.microsoft.com/office/powerpoint/2010/main" val="7515405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a:extLst>
            <a:ext uri="{FF2B5EF4-FFF2-40B4-BE49-F238E27FC236}">
              <a16:creationId xmlns:a16="http://schemas.microsoft.com/office/drawing/2014/main" id="{34C643E5-8A1B-E9AA-7576-CA66741ED131}"/>
            </a:ext>
          </a:extLst>
        </p:cNvPr>
        <p:cNvGrpSpPr/>
        <p:nvPr/>
      </p:nvGrpSpPr>
      <p:grpSpPr>
        <a:xfrm>
          <a:off x="0" y="0"/>
          <a:ext cx="0" cy="0"/>
          <a:chOff x="0" y="0"/>
          <a:chExt cx="0" cy="0"/>
        </a:xfrm>
      </p:grpSpPr>
      <p:sp>
        <p:nvSpPr>
          <p:cNvPr id="229" name="Google Shape;229;g340a9389375_0_148:notes">
            <a:extLst>
              <a:ext uri="{FF2B5EF4-FFF2-40B4-BE49-F238E27FC236}">
                <a16:creationId xmlns:a16="http://schemas.microsoft.com/office/drawing/2014/main" id="{3EC96CBA-9FEB-6C6D-F53E-44126967E21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0a9389375_0_148:notes">
            <a:extLst>
              <a:ext uri="{FF2B5EF4-FFF2-40B4-BE49-F238E27FC236}">
                <a16:creationId xmlns:a16="http://schemas.microsoft.com/office/drawing/2014/main" id="{94813ED3-C37D-2336-DC4A-124BEE87653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340a9389375_0_148:notes">
            <a:extLst>
              <a:ext uri="{FF2B5EF4-FFF2-40B4-BE49-F238E27FC236}">
                <a16:creationId xmlns:a16="http://schemas.microsoft.com/office/drawing/2014/main" id="{8107D5C1-5244-AD22-E73F-9815A6D5D20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36</a:t>
            </a:fld>
            <a:endParaRPr dirty="0">
              <a:latin typeface="Abadi" panose="020B0604020104020204" pitchFamily="34" charset="0"/>
            </a:endParaRPr>
          </a:p>
        </p:txBody>
      </p:sp>
    </p:spTree>
    <p:extLst>
      <p:ext uri="{BB962C8B-B14F-4D97-AF65-F5344CB8AC3E}">
        <p14:creationId xmlns:p14="http://schemas.microsoft.com/office/powerpoint/2010/main" val="22831164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40a9389375_0_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340a9389375_0_1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340a9389375_0_1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37</a:t>
            </a:fld>
            <a:endParaRPr dirty="0">
              <a:latin typeface="Abadi" panose="020B0604020104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a:extLst>
            <a:ext uri="{FF2B5EF4-FFF2-40B4-BE49-F238E27FC236}">
              <a16:creationId xmlns:a16="http://schemas.microsoft.com/office/drawing/2014/main" id="{01FC31CA-4195-BC35-C980-B93602322C88}"/>
            </a:ext>
          </a:extLst>
        </p:cNvPr>
        <p:cNvGrpSpPr/>
        <p:nvPr/>
      </p:nvGrpSpPr>
      <p:grpSpPr>
        <a:xfrm>
          <a:off x="0" y="0"/>
          <a:ext cx="0" cy="0"/>
          <a:chOff x="0" y="0"/>
          <a:chExt cx="0" cy="0"/>
        </a:xfrm>
      </p:grpSpPr>
      <p:sp>
        <p:nvSpPr>
          <p:cNvPr id="254" name="Google Shape;254;g340a9389375_0_171:notes">
            <a:extLst>
              <a:ext uri="{FF2B5EF4-FFF2-40B4-BE49-F238E27FC236}">
                <a16:creationId xmlns:a16="http://schemas.microsoft.com/office/drawing/2014/main" id="{D335214B-7D75-84CE-BD3E-8FAE461E142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340a9389375_0_171:notes">
            <a:extLst>
              <a:ext uri="{FF2B5EF4-FFF2-40B4-BE49-F238E27FC236}">
                <a16:creationId xmlns:a16="http://schemas.microsoft.com/office/drawing/2014/main" id="{49A19C5D-6231-61B9-4970-025DF921CF8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340a9389375_0_171:notes">
            <a:extLst>
              <a:ext uri="{FF2B5EF4-FFF2-40B4-BE49-F238E27FC236}">
                <a16:creationId xmlns:a16="http://schemas.microsoft.com/office/drawing/2014/main" id="{8277188D-5E1D-0DCB-6DDE-81FAB70000EE}"/>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38</a:t>
            </a:fld>
            <a:endParaRPr dirty="0">
              <a:latin typeface="Abadi" panose="020B0604020104020204" pitchFamily="34" charset="0"/>
            </a:endParaRPr>
          </a:p>
        </p:txBody>
      </p:sp>
    </p:spTree>
    <p:extLst>
      <p:ext uri="{BB962C8B-B14F-4D97-AF65-F5344CB8AC3E}">
        <p14:creationId xmlns:p14="http://schemas.microsoft.com/office/powerpoint/2010/main" val="2361988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a:extLst>
            <a:ext uri="{FF2B5EF4-FFF2-40B4-BE49-F238E27FC236}">
              <a16:creationId xmlns:a16="http://schemas.microsoft.com/office/drawing/2014/main" id="{E6A93C89-6342-E7B8-4343-7E62592D86FF}"/>
            </a:ext>
          </a:extLst>
        </p:cNvPr>
        <p:cNvGrpSpPr/>
        <p:nvPr/>
      </p:nvGrpSpPr>
      <p:grpSpPr>
        <a:xfrm>
          <a:off x="0" y="0"/>
          <a:ext cx="0" cy="0"/>
          <a:chOff x="0" y="0"/>
          <a:chExt cx="0" cy="0"/>
        </a:xfrm>
      </p:grpSpPr>
      <p:sp>
        <p:nvSpPr>
          <p:cNvPr id="254" name="Google Shape;254;g340a9389375_0_171:notes">
            <a:extLst>
              <a:ext uri="{FF2B5EF4-FFF2-40B4-BE49-F238E27FC236}">
                <a16:creationId xmlns:a16="http://schemas.microsoft.com/office/drawing/2014/main" id="{5BF6100F-D9FD-9E6E-8479-7F12837206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g340a9389375_0_171:notes">
            <a:extLst>
              <a:ext uri="{FF2B5EF4-FFF2-40B4-BE49-F238E27FC236}">
                <a16:creationId xmlns:a16="http://schemas.microsoft.com/office/drawing/2014/main" id="{B4F4431F-2004-FBA4-4ED0-75E78CFFEED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340a9389375_0_171:notes">
            <a:extLst>
              <a:ext uri="{FF2B5EF4-FFF2-40B4-BE49-F238E27FC236}">
                <a16:creationId xmlns:a16="http://schemas.microsoft.com/office/drawing/2014/main" id="{A38660CE-5359-FE88-57D6-EF4EAC205AA5}"/>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39</a:t>
            </a:fld>
            <a:endParaRPr dirty="0">
              <a:latin typeface="Abadi" panose="020B0604020104020204" pitchFamily="34" charset="0"/>
            </a:endParaRPr>
          </a:p>
        </p:txBody>
      </p:sp>
    </p:spTree>
    <p:extLst>
      <p:ext uri="{BB962C8B-B14F-4D97-AF65-F5344CB8AC3E}">
        <p14:creationId xmlns:p14="http://schemas.microsoft.com/office/powerpoint/2010/main" val="2058336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40a938937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g340a9389375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340a9389375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a:t>
            </a:fld>
            <a:endParaRPr dirty="0">
              <a:latin typeface="Abadi" panose="020B0604020104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40a9389375_0_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340a9389375_0_1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g340a9389375_0_1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40</a:t>
            </a:fld>
            <a:endParaRPr dirty="0">
              <a:latin typeface="Abadi" panose="020B0604020104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40a9389375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41</a:t>
            </a:fld>
            <a:endParaRPr dirty="0">
              <a:latin typeface="Abadi" panose="020B0604020104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B5E7C134-5D6A-87B6-2813-C7CD61C7545D}"/>
            </a:ext>
          </a:extLst>
        </p:cNvPr>
        <p:cNvGrpSpPr/>
        <p:nvPr/>
      </p:nvGrpSpPr>
      <p:grpSpPr>
        <a:xfrm>
          <a:off x="0" y="0"/>
          <a:ext cx="0" cy="0"/>
          <a:chOff x="0" y="0"/>
          <a:chExt cx="0" cy="0"/>
        </a:xfrm>
      </p:grpSpPr>
      <p:sp>
        <p:nvSpPr>
          <p:cNvPr id="270" name="Google Shape;270;g340a9389375_0_185:notes">
            <a:extLst>
              <a:ext uri="{FF2B5EF4-FFF2-40B4-BE49-F238E27FC236}">
                <a16:creationId xmlns:a16="http://schemas.microsoft.com/office/drawing/2014/main" id="{B3605FB1-BE9A-2AF3-3FB0-6017385350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a:extLst>
              <a:ext uri="{FF2B5EF4-FFF2-40B4-BE49-F238E27FC236}">
                <a16:creationId xmlns:a16="http://schemas.microsoft.com/office/drawing/2014/main" id="{B8C34562-A1CB-0BF5-5753-190465F8E9FB}"/>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a:extLst>
              <a:ext uri="{FF2B5EF4-FFF2-40B4-BE49-F238E27FC236}">
                <a16:creationId xmlns:a16="http://schemas.microsoft.com/office/drawing/2014/main" id="{2C1BED48-8D21-8D9D-96B0-D58D3BD9F40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42</a:t>
            </a:fld>
            <a:endParaRPr dirty="0">
              <a:latin typeface="Abadi" panose="020B0604020104020204" pitchFamily="34" charset="0"/>
            </a:endParaRPr>
          </a:p>
        </p:txBody>
      </p:sp>
    </p:spTree>
    <p:extLst>
      <p:ext uri="{BB962C8B-B14F-4D97-AF65-F5344CB8AC3E}">
        <p14:creationId xmlns:p14="http://schemas.microsoft.com/office/powerpoint/2010/main" val="22912974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2E7DD9DB-CA14-357D-E03C-DC9E2AB8178E}"/>
            </a:ext>
          </a:extLst>
        </p:cNvPr>
        <p:cNvGrpSpPr/>
        <p:nvPr/>
      </p:nvGrpSpPr>
      <p:grpSpPr>
        <a:xfrm>
          <a:off x="0" y="0"/>
          <a:ext cx="0" cy="0"/>
          <a:chOff x="0" y="0"/>
          <a:chExt cx="0" cy="0"/>
        </a:xfrm>
      </p:grpSpPr>
      <p:sp>
        <p:nvSpPr>
          <p:cNvPr id="270" name="Google Shape;270;g340a9389375_0_185:notes">
            <a:extLst>
              <a:ext uri="{FF2B5EF4-FFF2-40B4-BE49-F238E27FC236}">
                <a16:creationId xmlns:a16="http://schemas.microsoft.com/office/drawing/2014/main" id="{568B89DE-882E-0902-5920-937357E3E6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a:extLst>
              <a:ext uri="{FF2B5EF4-FFF2-40B4-BE49-F238E27FC236}">
                <a16:creationId xmlns:a16="http://schemas.microsoft.com/office/drawing/2014/main" id="{BB0DE475-7A4A-7A0A-4128-CF7B5A4EC830}"/>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a:extLst>
              <a:ext uri="{FF2B5EF4-FFF2-40B4-BE49-F238E27FC236}">
                <a16:creationId xmlns:a16="http://schemas.microsoft.com/office/drawing/2014/main" id="{705923BD-02F9-2774-0528-3D2982E7196A}"/>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43</a:t>
            </a:fld>
            <a:endParaRPr dirty="0">
              <a:latin typeface="Abadi" panose="020B0604020104020204" pitchFamily="34" charset="0"/>
            </a:endParaRPr>
          </a:p>
        </p:txBody>
      </p:sp>
    </p:spTree>
    <p:extLst>
      <p:ext uri="{BB962C8B-B14F-4D97-AF65-F5344CB8AC3E}">
        <p14:creationId xmlns:p14="http://schemas.microsoft.com/office/powerpoint/2010/main" val="17158039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0A27DB21-7DC1-1410-ED04-4F5D6A7D69B3}"/>
            </a:ext>
          </a:extLst>
        </p:cNvPr>
        <p:cNvGrpSpPr/>
        <p:nvPr/>
      </p:nvGrpSpPr>
      <p:grpSpPr>
        <a:xfrm>
          <a:off x="0" y="0"/>
          <a:ext cx="0" cy="0"/>
          <a:chOff x="0" y="0"/>
          <a:chExt cx="0" cy="0"/>
        </a:xfrm>
      </p:grpSpPr>
      <p:sp>
        <p:nvSpPr>
          <p:cNvPr id="270" name="Google Shape;270;g340a9389375_0_185:notes">
            <a:extLst>
              <a:ext uri="{FF2B5EF4-FFF2-40B4-BE49-F238E27FC236}">
                <a16:creationId xmlns:a16="http://schemas.microsoft.com/office/drawing/2014/main" id="{9E6B0283-F889-A5F6-A509-439B14D1B2D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a:extLst>
              <a:ext uri="{FF2B5EF4-FFF2-40B4-BE49-F238E27FC236}">
                <a16:creationId xmlns:a16="http://schemas.microsoft.com/office/drawing/2014/main" id="{F9FE284A-9BF0-4F70-670E-3A6D4C4BB424}"/>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a:extLst>
              <a:ext uri="{FF2B5EF4-FFF2-40B4-BE49-F238E27FC236}">
                <a16:creationId xmlns:a16="http://schemas.microsoft.com/office/drawing/2014/main" id="{B41B41C7-019E-A841-2BCC-47928C78D0E5}"/>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44</a:t>
            </a:fld>
            <a:endParaRPr dirty="0">
              <a:latin typeface="Abadi" panose="020B0604020104020204" pitchFamily="34" charset="0"/>
            </a:endParaRPr>
          </a:p>
        </p:txBody>
      </p:sp>
    </p:spTree>
    <p:extLst>
      <p:ext uri="{BB962C8B-B14F-4D97-AF65-F5344CB8AC3E}">
        <p14:creationId xmlns:p14="http://schemas.microsoft.com/office/powerpoint/2010/main" val="38512391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771DFC17-EEC7-FA37-CF04-0BB64DA0A1D5}"/>
            </a:ext>
          </a:extLst>
        </p:cNvPr>
        <p:cNvGrpSpPr/>
        <p:nvPr/>
      </p:nvGrpSpPr>
      <p:grpSpPr>
        <a:xfrm>
          <a:off x="0" y="0"/>
          <a:ext cx="0" cy="0"/>
          <a:chOff x="0" y="0"/>
          <a:chExt cx="0" cy="0"/>
        </a:xfrm>
      </p:grpSpPr>
      <p:sp>
        <p:nvSpPr>
          <p:cNvPr id="270" name="Google Shape;270;g340a9389375_0_185:notes">
            <a:extLst>
              <a:ext uri="{FF2B5EF4-FFF2-40B4-BE49-F238E27FC236}">
                <a16:creationId xmlns:a16="http://schemas.microsoft.com/office/drawing/2014/main" id="{ED6BD9A5-6090-243A-400D-9664AF3658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a:extLst>
              <a:ext uri="{FF2B5EF4-FFF2-40B4-BE49-F238E27FC236}">
                <a16:creationId xmlns:a16="http://schemas.microsoft.com/office/drawing/2014/main" id="{20925B96-6017-61E0-AFED-15A8110A0A3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a:extLst>
              <a:ext uri="{FF2B5EF4-FFF2-40B4-BE49-F238E27FC236}">
                <a16:creationId xmlns:a16="http://schemas.microsoft.com/office/drawing/2014/main" id="{89FB8E6B-650D-7634-9E1E-47EF390C89B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45</a:t>
            </a:fld>
            <a:endParaRPr dirty="0">
              <a:latin typeface="Abadi" panose="020B0604020104020204" pitchFamily="34" charset="0"/>
            </a:endParaRPr>
          </a:p>
        </p:txBody>
      </p:sp>
    </p:spTree>
    <p:extLst>
      <p:ext uri="{BB962C8B-B14F-4D97-AF65-F5344CB8AC3E}">
        <p14:creationId xmlns:p14="http://schemas.microsoft.com/office/powerpoint/2010/main" val="8923908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6F182CDA-2D7B-A35F-C26C-58F3402C0D0A}"/>
            </a:ext>
          </a:extLst>
        </p:cNvPr>
        <p:cNvGrpSpPr/>
        <p:nvPr/>
      </p:nvGrpSpPr>
      <p:grpSpPr>
        <a:xfrm>
          <a:off x="0" y="0"/>
          <a:ext cx="0" cy="0"/>
          <a:chOff x="0" y="0"/>
          <a:chExt cx="0" cy="0"/>
        </a:xfrm>
      </p:grpSpPr>
      <p:sp>
        <p:nvSpPr>
          <p:cNvPr id="270" name="Google Shape;270;g340a9389375_0_185:notes">
            <a:extLst>
              <a:ext uri="{FF2B5EF4-FFF2-40B4-BE49-F238E27FC236}">
                <a16:creationId xmlns:a16="http://schemas.microsoft.com/office/drawing/2014/main" id="{ADE4E610-1A78-E3EA-04E2-E5EDA09C9D7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a:extLst>
              <a:ext uri="{FF2B5EF4-FFF2-40B4-BE49-F238E27FC236}">
                <a16:creationId xmlns:a16="http://schemas.microsoft.com/office/drawing/2014/main" id="{6E44E267-ED89-5BFE-899E-32C10C2198DD}"/>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a:extLst>
              <a:ext uri="{FF2B5EF4-FFF2-40B4-BE49-F238E27FC236}">
                <a16:creationId xmlns:a16="http://schemas.microsoft.com/office/drawing/2014/main" id="{7AC99760-5D5B-A3B1-C157-DD263E0DC245}"/>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46</a:t>
            </a:fld>
            <a:endParaRPr dirty="0">
              <a:latin typeface="Abadi" panose="020B0604020104020204" pitchFamily="34" charset="0"/>
            </a:endParaRPr>
          </a:p>
        </p:txBody>
      </p:sp>
    </p:spTree>
    <p:extLst>
      <p:ext uri="{BB962C8B-B14F-4D97-AF65-F5344CB8AC3E}">
        <p14:creationId xmlns:p14="http://schemas.microsoft.com/office/powerpoint/2010/main" val="2840630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a:extLst>
            <a:ext uri="{FF2B5EF4-FFF2-40B4-BE49-F238E27FC236}">
              <a16:creationId xmlns:a16="http://schemas.microsoft.com/office/drawing/2014/main" id="{923D4555-3437-B954-A621-9711E4298355}"/>
            </a:ext>
          </a:extLst>
        </p:cNvPr>
        <p:cNvGrpSpPr/>
        <p:nvPr/>
      </p:nvGrpSpPr>
      <p:grpSpPr>
        <a:xfrm>
          <a:off x="0" y="0"/>
          <a:ext cx="0" cy="0"/>
          <a:chOff x="0" y="0"/>
          <a:chExt cx="0" cy="0"/>
        </a:xfrm>
      </p:grpSpPr>
      <p:sp>
        <p:nvSpPr>
          <p:cNvPr id="270" name="Google Shape;270;g340a9389375_0_185:notes">
            <a:extLst>
              <a:ext uri="{FF2B5EF4-FFF2-40B4-BE49-F238E27FC236}">
                <a16:creationId xmlns:a16="http://schemas.microsoft.com/office/drawing/2014/main" id="{CE5F8E53-FEB6-0BCA-B676-78AAF7FD35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40a9389375_0_185:notes">
            <a:extLst>
              <a:ext uri="{FF2B5EF4-FFF2-40B4-BE49-F238E27FC236}">
                <a16:creationId xmlns:a16="http://schemas.microsoft.com/office/drawing/2014/main" id="{5FADA76C-A519-3177-AB64-C39ACA3533C1}"/>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g340a9389375_0_185:notes">
            <a:extLst>
              <a:ext uri="{FF2B5EF4-FFF2-40B4-BE49-F238E27FC236}">
                <a16:creationId xmlns:a16="http://schemas.microsoft.com/office/drawing/2014/main" id="{9B6A9774-C020-858C-4523-02ECF0084B19}"/>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47</a:t>
            </a:fld>
            <a:endParaRPr dirty="0">
              <a:latin typeface="Abadi" panose="020B0604020104020204" pitchFamily="34" charset="0"/>
            </a:endParaRPr>
          </a:p>
        </p:txBody>
      </p:sp>
    </p:spTree>
    <p:extLst>
      <p:ext uri="{BB962C8B-B14F-4D97-AF65-F5344CB8AC3E}">
        <p14:creationId xmlns:p14="http://schemas.microsoft.com/office/powerpoint/2010/main" val="16534455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40a9389375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340a9389375_0_1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g340a9389375_0_1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48</a:t>
            </a:fld>
            <a:endParaRPr dirty="0">
              <a:latin typeface="Abadi" panose="020B0604020104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40a9389375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g340a9389375_0_2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g340a9389375_0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49</a:t>
            </a:fld>
            <a:endParaRPr dirty="0">
              <a:latin typeface="Abadi" panose="020B0604020104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40a9389375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g340a9389375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g340a9389375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a:t>
            </a:fld>
            <a:endParaRPr dirty="0">
              <a:latin typeface="Abadi" panose="020B0604020104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a:extLst>
            <a:ext uri="{FF2B5EF4-FFF2-40B4-BE49-F238E27FC236}">
              <a16:creationId xmlns:a16="http://schemas.microsoft.com/office/drawing/2014/main" id="{295A49D8-30F2-B594-2671-D5B7AFD56F68}"/>
            </a:ext>
          </a:extLst>
        </p:cNvPr>
        <p:cNvGrpSpPr/>
        <p:nvPr/>
      </p:nvGrpSpPr>
      <p:grpSpPr>
        <a:xfrm>
          <a:off x="0" y="0"/>
          <a:ext cx="0" cy="0"/>
          <a:chOff x="0" y="0"/>
          <a:chExt cx="0" cy="0"/>
        </a:xfrm>
      </p:grpSpPr>
      <p:sp>
        <p:nvSpPr>
          <p:cNvPr id="287" name="Google Shape;287;g340a9389375_0_200:notes">
            <a:extLst>
              <a:ext uri="{FF2B5EF4-FFF2-40B4-BE49-F238E27FC236}">
                <a16:creationId xmlns:a16="http://schemas.microsoft.com/office/drawing/2014/main" id="{F440AAC3-A9DE-6DFC-F532-68B256333B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g340a9389375_0_200:notes">
            <a:extLst>
              <a:ext uri="{FF2B5EF4-FFF2-40B4-BE49-F238E27FC236}">
                <a16:creationId xmlns:a16="http://schemas.microsoft.com/office/drawing/2014/main" id="{45F0E4CA-422C-D7A6-3FA5-D066572AB953}"/>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g340a9389375_0_200:notes">
            <a:extLst>
              <a:ext uri="{FF2B5EF4-FFF2-40B4-BE49-F238E27FC236}">
                <a16:creationId xmlns:a16="http://schemas.microsoft.com/office/drawing/2014/main" id="{5B75D835-8E69-19AF-7D23-89D7BF4EE044}"/>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50</a:t>
            </a:fld>
            <a:endParaRPr dirty="0">
              <a:latin typeface="Abadi" panose="020B0604020104020204" pitchFamily="34" charset="0"/>
            </a:endParaRPr>
          </a:p>
        </p:txBody>
      </p:sp>
    </p:spTree>
    <p:extLst>
      <p:ext uri="{BB962C8B-B14F-4D97-AF65-F5344CB8AC3E}">
        <p14:creationId xmlns:p14="http://schemas.microsoft.com/office/powerpoint/2010/main" val="42235217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40a9389375_0_2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g340a9389375_0_20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g340a9389375_0_2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51</a:t>
            </a:fld>
            <a:endParaRPr dirty="0">
              <a:latin typeface="Abadi" panose="020B0604020104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40a9389375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340a9389375_0_2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340a9389375_0_2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52</a:t>
            </a:fld>
            <a:endParaRPr dirty="0">
              <a:latin typeface="Abadi" panose="020B0604020104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40a9389375_0_2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340a9389375_0_2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g340a9389375_0_2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53</a:t>
            </a:fld>
            <a:endParaRPr dirty="0">
              <a:latin typeface="Abadi" panose="020B0604020104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40a9389375_0_2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340a9389375_0_2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g340a9389375_0_2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54</a:t>
            </a:fld>
            <a:endParaRPr dirty="0">
              <a:latin typeface="Abadi" panose="020B0604020104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40a9389375_0_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340a9389375_0_2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g340a9389375_0_2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55</a:t>
            </a:fld>
            <a:endParaRPr dirty="0">
              <a:latin typeface="Abadi" panose="020B0604020104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a:extLst>
            <a:ext uri="{FF2B5EF4-FFF2-40B4-BE49-F238E27FC236}">
              <a16:creationId xmlns:a16="http://schemas.microsoft.com/office/drawing/2014/main" id="{D2E745BA-DCFB-1421-11F1-266E00AC623B}"/>
            </a:ext>
          </a:extLst>
        </p:cNvPr>
        <p:cNvGrpSpPr/>
        <p:nvPr/>
      </p:nvGrpSpPr>
      <p:grpSpPr>
        <a:xfrm>
          <a:off x="0" y="0"/>
          <a:ext cx="0" cy="0"/>
          <a:chOff x="0" y="0"/>
          <a:chExt cx="0" cy="0"/>
        </a:xfrm>
      </p:grpSpPr>
      <p:sp>
        <p:nvSpPr>
          <p:cNvPr id="327" name="Google Shape;327;g340a9389375_0_235:notes">
            <a:extLst>
              <a:ext uri="{FF2B5EF4-FFF2-40B4-BE49-F238E27FC236}">
                <a16:creationId xmlns:a16="http://schemas.microsoft.com/office/drawing/2014/main" id="{47516256-1370-6C3C-5B8C-7729DC84B9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340a9389375_0_235:notes">
            <a:extLst>
              <a:ext uri="{FF2B5EF4-FFF2-40B4-BE49-F238E27FC236}">
                <a16:creationId xmlns:a16="http://schemas.microsoft.com/office/drawing/2014/main" id="{6AAC0CC7-33A4-7171-5204-3FA03002A0E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g340a9389375_0_235:notes">
            <a:extLst>
              <a:ext uri="{FF2B5EF4-FFF2-40B4-BE49-F238E27FC236}">
                <a16:creationId xmlns:a16="http://schemas.microsoft.com/office/drawing/2014/main" id="{6E9DD368-9287-3789-C7EA-484AB19C949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56</a:t>
            </a:fld>
            <a:endParaRPr dirty="0">
              <a:latin typeface="Abadi" panose="020B0604020104020204" pitchFamily="34" charset="0"/>
            </a:endParaRPr>
          </a:p>
        </p:txBody>
      </p:sp>
    </p:spTree>
    <p:extLst>
      <p:ext uri="{BB962C8B-B14F-4D97-AF65-F5344CB8AC3E}">
        <p14:creationId xmlns:p14="http://schemas.microsoft.com/office/powerpoint/2010/main" val="42651844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40a9389375_0_2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340a9389375_0_2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g340a9389375_0_25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57</a:t>
            </a:fld>
            <a:endParaRPr dirty="0">
              <a:latin typeface="Abadi" panose="020B0604020104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a:extLst>
            <a:ext uri="{FF2B5EF4-FFF2-40B4-BE49-F238E27FC236}">
              <a16:creationId xmlns:a16="http://schemas.microsoft.com/office/drawing/2014/main" id="{F79DFE68-8C11-A152-27A1-D8EBE8DBDAF8}"/>
            </a:ext>
          </a:extLst>
        </p:cNvPr>
        <p:cNvGrpSpPr/>
        <p:nvPr/>
      </p:nvGrpSpPr>
      <p:grpSpPr>
        <a:xfrm>
          <a:off x="0" y="0"/>
          <a:ext cx="0" cy="0"/>
          <a:chOff x="0" y="0"/>
          <a:chExt cx="0" cy="0"/>
        </a:xfrm>
      </p:grpSpPr>
      <p:sp>
        <p:nvSpPr>
          <p:cNvPr id="189" name="Google Shape;189;p13:notes">
            <a:extLst>
              <a:ext uri="{FF2B5EF4-FFF2-40B4-BE49-F238E27FC236}">
                <a16:creationId xmlns:a16="http://schemas.microsoft.com/office/drawing/2014/main" id="{50A0C618-3934-E5E8-4E48-C2E50EE9928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3:notes">
            <a:extLst>
              <a:ext uri="{FF2B5EF4-FFF2-40B4-BE49-F238E27FC236}">
                <a16:creationId xmlns:a16="http://schemas.microsoft.com/office/drawing/2014/main" id="{2D8DA5A7-EB58-69AE-53E3-DB0BA75EE32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3:notes">
            <a:extLst>
              <a:ext uri="{FF2B5EF4-FFF2-40B4-BE49-F238E27FC236}">
                <a16:creationId xmlns:a16="http://schemas.microsoft.com/office/drawing/2014/main" id="{1C86E8BC-F726-1EB1-3243-00AFE1E93FC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58</a:t>
            </a:fld>
            <a:endParaRPr dirty="0">
              <a:latin typeface="Abadi" panose="020B0604020104020204" pitchFamily="34" charset="0"/>
            </a:endParaRPr>
          </a:p>
        </p:txBody>
      </p:sp>
    </p:spTree>
    <p:extLst>
      <p:ext uri="{BB962C8B-B14F-4D97-AF65-F5344CB8AC3E}">
        <p14:creationId xmlns:p14="http://schemas.microsoft.com/office/powerpoint/2010/main" val="822887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40a9389375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340a9389375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g340a9389375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6</a:t>
            </a:fld>
            <a:endParaRPr dirty="0">
              <a:latin typeface="Abadi" panose="020B0604020104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40a9389375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g340a9389375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340a9389375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7</a:t>
            </a:fld>
            <a:endParaRPr dirty="0">
              <a:latin typeface="Abadi" panose="020B0604020104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40a9389375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40a9389375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340a9389375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8</a:t>
            </a:fld>
            <a:endParaRPr dirty="0">
              <a:latin typeface="Abadi" panose="020B0604020104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40a9389375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g340a9389375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g340a9389375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latin typeface="Abadi" panose="020B0604020104020204" pitchFamily="34" charset="0"/>
              </a:rPr>
              <a:t>9</a:t>
            </a:fld>
            <a:endParaRPr dirty="0">
              <a:latin typeface="Abadi" panose="020B0604020104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3/21/2025</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3/21/2025</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accent1"/>
              </a:buClr>
              <a:buSzPts val="3400"/>
              <a:buFont typeface="Noto Sans Symbols"/>
              <a:buNone/>
            </a:pPr>
            <a:r>
              <a:rPr lang="en-GB" sz="3500" b="1" i="1" dirty="0">
                <a:solidFill>
                  <a:schemeClr val="dk1"/>
                </a:solidFill>
                <a:latin typeface="Century Gothic"/>
                <a:ea typeface="Century Gothic"/>
                <a:cs typeface="Century Gothic"/>
                <a:sym typeface="Century Gothic"/>
              </a:rPr>
              <a:t>VRYWARINGSVERKLARING</a:t>
            </a:r>
            <a:endParaRPr sz="3500" b="1" i="1" u="none" strike="noStrike" cap="none" dirty="0">
              <a:solidFill>
                <a:schemeClr val="dk1"/>
              </a:solidFill>
              <a:latin typeface="Century Gothic"/>
              <a:ea typeface="Century Gothic"/>
              <a:cs typeface="Century Gothic"/>
              <a:sym typeface="Century Gothic"/>
            </a:endParaRPr>
          </a:p>
        </p:txBody>
      </p:sp>
      <p:pic>
        <p:nvPicPr>
          <p:cNvPr id="90" name="Google Shape;90;p13"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91" name="Google Shape;91;p13"/>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2"/>
        <p:cNvGrpSpPr/>
        <p:nvPr/>
      </p:nvGrpSpPr>
      <p:grpSpPr>
        <a:xfrm>
          <a:off x="0" y="0"/>
          <a:ext cx="0" cy="0"/>
          <a:chOff x="0" y="0"/>
          <a:chExt cx="0" cy="0"/>
        </a:xfrm>
      </p:grpSpPr>
      <p:sp useBgFill="1">
        <p:nvSpPr>
          <p:cNvPr id="200" name="Rectangle 19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388FCF4-371E-B567-54D6-0CB4EEE6B4D9}"/>
              </a:ext>
            </a:extLst>
          </p:cNvPr>
          <p:cNvPicPr>
            <a:picLocks noChangeAspect="1"/>
          </p:cNvPicPr>
          <p:nvPr/>
        </p:nvPicPr>
        <p:blipFill>
          <a:blip r:embed="rId3"/>
          <a:srcRect t="9091" r="25882" b="-2"/>
          <a:stretch/>
        </p:blipFill>
        <p:spPr>
          <a:xfrm>
            <a:off x="3523488" y="10"/>
            <a:ext cx="8668512" cy="6857990"/>
          </a:xfrm>
          <a:prstGeom prst="rect">
            <a:avLst/>
          </a:prstGeom>
        </p:spPr>
      </p:pic>
      <p:sp>
        <p:nvSpPr>
          <p:cNvPr id="202" name="Rectangle 20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5" name="Google Shape;195;p26"/>
          <p:cNvSpPr txBox="1"/>
          <p:nvPr/>
        </p:nvSpPr>
        <p:spPr>
          <a:xfrm>
            <a:off x="477981" y="1122363"/>
            <a:ext cx="4023360" cy="3204134"/>
          </a:xfrm>
          <a:prstGeom prst="rect">
            <a:avLst/>
          </a:prstGeom>
        </p:spPr>
        <p:txBody>
          <a:bodyPr spcFirstLastPara="1" vert="horz" lIns="91440" tIns="45720" rIns="91440" bIns="45720" rtlCol="0" anchor="b" anchorCtr="0">
            <a:normAutofit/>
          </a:bodyPr>
          <a:lstStyle/>
          <a:p>
            <a:pPr marL="0" lvl="0" indent="0">
              <a:lnSpc>
                <a:spcPct val="90000"/>
              </a:lnSpc>
              <a:spcBef>
                <a:spcPct val="0"/>
              </a:spcBef>
              <a:spcAft>
                <a:spcPts val="600"/>
              </a:spcAft>
            </a:pPr>
            <a:r>
              <a:rPr lang="en-US" sz="4400" b="1" dirty="0">
                <a:solidFill>
                  <a:schemeClr val="bg1"/>
                </a:solidFill>
                <a:highlight>
                  <a:schemeClr val="dk2"/>
                </a:highlight>
                <a:latin typeface="+mj-lt"/>
                <a:ea typeface="+mj-ea"/>
                <a:cs typeface="+mj-cs"/>
                <a:sym typeface="Calibri"/>
              </a:rPr>
              <a:t>Drink,</a:t>
            </a:r>
          </a:p>
          <a:p>
            <a:pPr marL="0" lvl="0" indent="0">
              <a:lnSpc>
                <a:spcPct val="90000"/>
              </a:lnSpc>
              <a:spcBef>
                <a:spcPct val="0"/>
              </a:spcBef>
              <a:spcAft>
                <a:spcPts val="600"/>
              </a:spcAft>
            </a:pPr>
            <a:r>
              <a:rPr lang="en-US" sz="4400" b="1" dirty="0">
                <a:solidFill>
                  <a:schemeClr val="bg1"/>
                </a:solidFill>
                <a:highlight>
                  <a:schemeClr val="dk2"/>
                </a:highlight>
                <a:latin typeface="+mj-lt"/>
                <a:ea typeface="+mj-ea"/>
                <a:cs typeface="+mj-cs"/>
                <a:sym typeface="Calibri"/>
              </a:rPr>
              <a:t>Get Drunk</a:t>
            </a:r>
          </a:p>
          <a:p>
            <a:pPr marL="0" lvl="0" indent="0">
              <a:lnSpc>
                <a:spcPct val="90000"/>
              </a:lnSpc>
              <a:spcBef>
                <a:spcPct val="0"/>
              </a:spcBef>
              <a:spcAft>
                <a:spcPts val="600"/>
              </a:spcAft>
            </a:pPr>
            <a:r>
              <a:rPr lang="en-US" sz="4400" b="1" dirty="0">
                <a:solidFill>
                  <a:schemeClr val="bg1"/>
                </a:solidFill>
                <a:highlight>
                  <a:schemeClr val="dk2"/>
                </a:highlight>
                <a:latin typeface="+mj-lt"/>
                <a:ea typeface="+mj-ea"/>
                <a:cs typeface="+mj-cs"/>
                <a:sym typeface="Calibri"/>
              </a:rPr>
              <a:t>And Throw Up II</a:t>
            </a:r>
          </a:p>
        </p:txBody>
      </p:sp>
      <p:sp>
        <p:nvSpPr>
          <p:cNvPr id="204" name="Rectangle 20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6" name="Rectangle 20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 name="Google Shape;193;p26"/>
          <p:cNvSpPr/>
          <p:nvPr/>
        </p:nvSpPr>
        <p:spPr>
          <a:xfrm rot="5400000">
            <a:off x="767989"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FFFFFF"/>
              </a:solidFill>
              <a:latin typeface="Century Gothic" panose="020B0502020202020204" pitchFamily="34" charset="0"/>
              <a:ea typeface="Avenir"/>
              <a:cs typeface="Avenir"/>
              <a:sym typeface="Avenir"/>
            </a:endParaRPr>
          </a:p>
        </p:txBody>
      </p:sp>
      <p:pic>
        <p:nvPicPr>
          <p:cNvPr id="194" name="Google Shape;194;p26" descr="A picture containing food&#10;&#10;Description automatically generated"/>
          <p:cNvPicPr preferRelativeResize="0"/>
          <p:nvPr/>
        </p:nvPicPr>
        <p:blipFill rotWithShape="1">
          <a:blip r:embed="rId4">
            <a:alphaModFix/>
          </a:blip>
          <a:srcRect/>
          <a:stretch/>
        </p:blipFill>
        <p:spPr>
          <a:xfrm>
            <a:off x="135961" y="138430"/>
            <a:ext cx="1153922" cy="115392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2"/>
          <p:cNvSpPr txBox="1"/>
          <p:nvPr/>
        </p:nvSpPr>
        <p:spPr>
          <a:xfrm>
            <a:off x="549750" y="1743528"/>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a:solidFill>
                  <a:schemeClr val="dk1"/>
                </a:solidFill>
                <a:latin typeface="Century Gothic"/>
                <a:ea typeface="Century Gothic"/>
                <a:cs typeface="Century Gothic"/>
                <a:sym typeface="Century Gothic"/>
              </a:rPr>
              <a:t>‘…drink and get drunk and throw up and fall down and rise no more…’</a:t>
            </a:r>
            <a:endParaRPr sz="3600" i="1" dirty="0">
              <a:solidFill>
                <a:schemeClr val="dk1"/>
              </a:solidFill>
              <a:latin typeface="Century Gothic"/>
              <a:ea typeface="Century Gothic"/>
              <a:cs typeface="Century Gothic"/>
              <a:sym typeface="Century Gothic"/>
            </a:endParaRPr>
          </a:p>
        </p:txBody>
      </p:sp>
      <p:pic>
        <p:nvPicPr>
          <p:cNvPr id="162" name="Google Shape;162;p22"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63" name="Google Shape;163;p22"/>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Jer 25:27.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nl-NL" sz="3600" i="1" dirty="0">
                <a:solidFill>
                  <a:schemeClr val="dk1"/>
                </a:solidFill>
                <a:latin typeface="Century Gothic"/>
                <a:ea typeface="Century Gothic"/>
                <a:cs typeface="Century Gothic"/>
                <a:sym typeface="Century Gothic"/>
              </a:rPr>
              <a:t>‘So spreek die HERE van die leërskare, die God van Israel: Drink en word dronk en gooi op en slaan neer en staan nie weer op nie…’</a:t>
            </a:r>
            <a:endParaRPr sz="3600" i="1" dirty="0">
              <a:solidFill>
                <a:schemeClr val="dk1"/>
              </a:solidFill>
              <a:latin typeface="Century Gothic"/>
              <a:ea typeface="Century Gothic"/>
              <a:cs typeface="Century Gothic"/>
              <a:sym typeface="Century Gothic"/>
            </a:endParaRPr>
          </a:p>
        </p:txBody>
      </p:sp>
      <p:pic>
        <p:nvPicPr>
          <p:cNvPr id="170" name="Google Shape;170;p23"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71" name="Google Shape;171;p23"/>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nl-NL" sz="3600" i="1" dirty="0">
                <a:solidFill>
                  <a:schemeClr val="dk1"/>
                </a:solidFill>
                <a:latin typeface="Century Gothic"/>
                <a:ea typeface="Century Gothic"/>
                <a:cs typeface="Century Gothic"/>
                <a:sym typeface="Century Gothic"/>
              </a:rPr>
              <a:t>‘En ek het die vrou gesien, dronk van die bloed van die heiliges en van die bloed van die getuies van Jesus, en ek het my uitermate verwonder toe ek haar sien.’ </a:t>
            </a:r>
            <a:r>
              <a:rPr lang="nl-NL" sz="3600" b="1" i="1" dirty="0">
                <a:solidFill>
                  <a:schemeClr val="dk1"/>
                </a:solidFill>
                <a:latin typeface="Century Gothic"/>
                <a:ea typeface="Century Gothic"/>
                <a:cs typeface="Century Gothic"/>
                <a:sym typeface="Century Gothic"/>
              </a:rPr>
              <a:t>(Op 17:6)</a:t>
            </a:r>
            <a:endParaRPr sz="3600" b="1" i="1" dirty="0">
              <a:solidFill>
                <a:schemeClr val="dk1"/>
              </a:solidFill>
              <a:latin typeface="Century Gothic"/>
              <a:ea typeface="Century Gothic"/>
              <a:cs typeface="Century Gothic"/>
              <a:sym typeface="Century Gothic"/>
            </a:endParaRPr>
          </a:p>
        </p:txBody>
      </p:sp>
      <p:pic>
        <p:nvPicPr>
          <p:cNvPr id="178" name="Google Shape;178;p24"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79" name="Google Shape;179;p24"/>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5"/>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nl-NL" sz="3600" i="1" dirty="0">
                <a:solidFill>
                  <a:schemeClr val="dk1"/>
                </a:solidFill>
                <a:latin typeface="Century Gothic"/>
                <a:ea typeface="Century Gothic"/>
                <a:cs typeface="Century Gothic"/>
                <a:sym typeface="Century Gothic"/>
              </a:rPr>
              <a:t>‘Want die dag van die HERE is naby oor al die nasies; soos jy gedoen het, sal aan jou gedoen word, jou daad sal op jou hoof neerkom.</a:t>
            </a:r>
            <a:endParaRPr sz="3600" b="1" i="1" dirty="0">
              <a:solidFill>
                <a:schemeClr val="dk1"/>
              </a:solidFill>
              <a:latin typeface="Century Gothic"/>
              <a:ea typeface="Century Gothic"/>
              <a:cs typeface="Century Gothic"/>
              <a:sym typeface="Century Gothic"/>
            </a:endParaRPr>
          </a:p>
        </p:txBody>
      </p:sp>
      <p:pic>
        <p:nvPicPr>
          <p:cNvPr id="186" name="Google Shape;186;p25"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87" name="Google Shape;187;p25"/>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Oba 1:15-16.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a:extLst>
            <a:ext uri="{FF2B5EF4-FFF2-40B4-BE49-F238E27FC236}">
              <a16:creationId xmlns:a16="http://schemas.microsoft.com/office/drawing/2014/main" id="{D6E72D5D-FFE9-82E7-CD25-AFE9906DF9B7}"/>
            </a:ext>
          </a:extLst>
        </p:cNvPr>
        <p:cNvGrpSpPr/>
        <p:nvPr/>
      </p:nvGrpSpPr>
      <p:grpSpPr>
        <a:xfrm>
          <a:off x="0" y="0"/>
          <a:ext cx="0" cy="0"/>
          <a:chOff x="0" y="0"/>
          <a:chExt cx="0" cy="0"/>
        </a:xfrm>
      </p:grpSpPr>
      <p:sp>
        <p:nvSpPr>
          <p:cNvPr id="185" name="Google Shape;185;p25">
            <a:extLst>
              <a:ext uri="{FF2B5EF4-FFF2-40B4-BE49-F238E27FC236}">
                <a16:creationId xmlns:a16="http://schemas.microsoft.com/office/drawing/2014/main" id="{F2F28500-0013-DD51-75DA-BA6E32632122}"/>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nl-NL" sz="3600" i="1" dirty="0">
                <a:solidFill>
                  <a:schemeClr val="dk1"/>
                </a:solidFill>
                <a:latin typeface="Century Gothic"/>
                <a:ea typeface="Century Gothic"/>
                <a:cs typeface="Century Gothic"/>
                <a:sym typeface="Century Gothic"/>
              </a:rPr>
              <a:t>‘Want net soos julle gedrink het op my heilige berg, sal al die nasies gedurigdeur drink, ja, hulle sal drink en swelg en word asof hulle nooit bestaan het nie.’</a:t>
            </a:r>
            <a:endParaRPr sz="3600" b="1" i="1" dirty="0">
              <a:solidFill>
                <a:schemeClr val="dk1"/>
              </a:solidFill>
              <a:latin typeface="Century Gothic"/>
              <a:ea typeface="Century Gothic"/>
              <a:cs typeface="Century Gothic"/>
              <a:sym typeface="Century Gothic"/>
            </a:endParaRPr>
          </a:p>
        </p:txBody>
      </p:sp>
      <p:pic>
        <p:nvPicPr>
          <p:cNvPr id="186" name="Google Shape;186;p25" descr="A picture containing food&#10;&#10;Description automatically generated">
            <a:extLst>
              <a:ext uri="{FF2B5EF4-FFF2-40B4-BE49-F238E27FC236}">
                <a16:creationId xmlns:a16="http://schemas.microsoft.com/office/drawing/2014/main" id="{15ECC679-186D-E3A4-1D05-9F4F9034B653}"/>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87" name="Google Shape;187;p25">
            <a:extLst>
              <a:ext uri="{FF2B5EF4-FFF2-40B4-BE49-F238E27FC236}">
                <a16:creationId xmlns:a16="http://schemas.microsoft.com/office/drawing/2014/main" id="{5027D107-8A59-5FF5-07C3-4857E1F330F1}"/>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Oba 1:15-16.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116004176"/>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7"/>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#1, Geen ander invloed op jou lewe as die Gees van God nie…</a:t>
            </a:r>
          </a:p>
          <a:p>
            <a:pPr marL="0" marR="0" lvl="0" indent="0" algn="l" rtl="0">
              <a:spcBef>
                <a:spcPts val="0"/>
              </a:spcBef>
              <a:spcAft>
                <a:spcPts val="0"/>
              </a:spcAft>
              <a:buClr>
                <a:schemeClr val="accent1"/>
              </a:buClr>
              <a:buSzPts val="3600"/>
              <a:buFont typeface="Noto Sans Symbols"/>
              <a:buNone/>
            </a:pPr>
            <a:endParaRPr lang="nl-NL" sz="3600" i="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#2, Niks kortgeknip of kortgestop van alles wat God vir jou het of deur jou wil doen nie…</a:t>
            </a:r>
          </a:p>
          <a:p>
            <a:pPr marL="0" marR="0" lvl="0" indent="0" algn="l" rtl="0">
              <a:spcBef>
                <a:spcPts val="0"/>
              </a:spcBef>
              <a:spcAft>
                <a:spcPts val="0"/>
              </a:spcAft>
              <a:buClr>
                <a:schemeClr val="accent1"/>
              </a:buClr>
              <a:buSzPts val="3600"/>
              <a:buFont typeface="Noto Sans Symbols"/>
              <a:buNone/>
            </a:pPr>
            <a:endParaRPr lang="nl-NL" sz="3600" i="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#3, Geen kontak of kontaminasie met dooie dinge nie…</a:t>
            </a:r>
          </a:p>
        </p:txBody>
      </p:sp>
      <p:pic>
        <p:nvPicPr>
          <p:cNvPr id="202" name="Google Shape;202;p27"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03" name="Google Shape;203;p27"/>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1">
                                            <p:txEl>
                                              <p:pRg st="0" end="0"/>
                                            </p:txEl>
                                          </p:spTgt>
                                        </p:tgtEl>
                                        <p:attrNameLst>
                                          <p:attrName>style.visibility</p:attrName>
                                        </p:attrNameLst>
                                      </p:cBhvr>
                                      <p:to>
                                        <p:strVal val="visible"/>
                                      </p:to>
                                    </p:set>
                                    <p:anim calcmode="lin" valueType="num">
                                      <p:cBhvr additive="base">
                                        <p:cTn id="7" dur="500" fill="hold"/>
                                        <p:tgtEl>
                                          <p:spTgt spid="20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1">
                                            <p:txEl>
                                              <p:pRg st="2" end="2"/>
                                            </p:txEl>
                                          </p:spTgt>
                                        </p:tgtEl>
                                        <p:attrNameLst>
                                          <p:attrName>style.visibility</p:attrName>
                                        </p:attrNameLst>
                                      </p:cBhvr>
                                      <p:to>
                                        <p:strVal val="visible"/>
                                      </p:to>
                                    </p:set>
                                    <p:anim calcmode="lin" valueType="num">
                                      <p:cBhvr additive="base">
                                        <p:cTn id="13" dur="500" fill="hold"/>
                                        <p:tgtEl>
                                          <p:spTgt spid="20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1">
                                            <p:txEl>
                                              <p:pRg st="4" end="4"/>
                                            </p:txEl>
                                          </p:spTgt>
                                        </p:tgtEl>
                                        <p:attrNameLst>
                                          <p:attrName>style.visibility</p:attrName>
                                        </p:attrNameLst>
                                      </p:cBhvr>
                                      <p:to>
                                        <p:strVal val="visible"/>
                                      </p:to>
                                    </p:set>
                                    <p:anim calcmode="lin" valueType="num">
                                      <p:cBhvr additive="base">
                                        <p:cTn id="19" dur="500" fill="hold"/>
                                        <p:tgtEl>
                                          <p:spTgt spid="20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8"/>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‘Want </a:t>
            </a:r>
            <a:r>
              <a:rPr lang="en-GB" sz="3600" i="1" dirty="0" err="1">
                <a:solidFill>
                  <a:schemeClr val="dk1"/>
                </a:solidFill>
                <a:latin typeface="Century Gothic"/>
                <a:ea typeface="Century Gothic"/>
                <a:cs typeface="Century Gothic"/>
                <a:sym typeface="Century Gothic"/>
              </a:rPr>
              <a:t>kyk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swanger</a:t>
            </a:r>
            <a:r>
              <a:rPr lang="en-GB" sz="3600" i="1" dirty="0">
                <a:solidFill>
                  <a:schemeClr val="dk1"/>
                </a:solidFill>
                <a:latin typeface="Century Gothic"/>
                <a:ea typeface="Century Gothic"/>
                <a:cs typeface="Century Gothic"/>
                <a:sym typeface="Century Gothic"/>
              </a:rPr>
              <a:t> word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seun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baar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skeermes</a:t>
            </a:r>
            <a:r>
              <a:rPr lang="en-GB" sz="3600" i="1" dirty="0">
                <a:solidFill>
                  <a:schemeClr val="dk1"/>
                </a:solidFill>
                <a:latin typeface="Century Gothic"/>
                <a:ea typeface="Century Gothic"/>
                <a:cs typeface="Century Gothic"/>
                <a:sym typeface="Century Gothic"/>
              </a:rPr>
              <a:t> mag op </a:t>
            </a:r>
            <a:r>
              <a:rPr lang="en-GB" sz="3600" i="1" dirty="0" err="1">
                <a:solidFill>
                  <a:schemeClr val="dk1"/>
                </a:solidFill>
                <a:latin typeface="Century Gothic"/>
                <a:ea typeface="Century Gothic"/>
                <a:cs typeface="Century Gothic"/>
                <a:sym typeface="Century Gothic"/>
              </a:rPr>
              <a:t>sy</a:t>
            </a:r>
            <a:r>
              <a:rPr lang="en-GB" sz="3600" i="1" dirty="0">
                <a:solidFill>
                  <a:schemeClr val="dk1"/>
                </a:solidFill>
                <a:latin typeface="Century Gothic"/>
                <a:ea typeface="Century Gothic"/>
                <a:cs typeface="Century Gothic"/>
                <a:sym typeface="Century Gothic"/>
              </a:rPr>
              <a:t> hoof </a:t>
            </a:r>
            <a:r>
              <a:rPr lang="en-GB" sz="3600" i="1" dirty="0" err="1">
                <a:solidFill>
                  <a:schemeClr val="dk1"/>
                </a:solidFill>
                <a:latin typeface="Century Gothic"/>
                <a:ea typeface="Century Gothic"/>
                <a:cs typeface="Century Gothic"/>
                <a:sym typeface="Century Gothic"/>
              </a:rPr>
              <a:t>kom</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want die </a:t>
            </a:r>
            <a:r>
              <a:rPr lang="en-GB" sz="3600" i="1" dirty="0" err="1">
                <a:solidFill>
                  <a:schemeClr val="dk1"/>
                </a:solidFill>
                <a:latin typeface="Century Gothic"/>
                <a:ea typeface="Century Gothic"/>
                <a:cs typeface="Century Gothic"/>
                <a:sym typeface="Century Gothic"/>
              </a:rPr>
              <a:t>seun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van die </a:t>
            </a:r>
            <a:r>
              <a:rPr lang="en-GB" sz="3600" i="1" dirty="0" err="1">
                <a:solidFill>
                  <a:schemeClr val="dk1"/>
                </a:solidFill>
                <a:latin typeface="Century Gothic"/>
                <a:ea typeface="Century Gothic"/>
                <a:cs typeface="Century Gothic"/>
                <a:sym typeface="Century Gothic"/>
              </a:rPr>
              <a:t>moederskoot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af</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nasireër</a:t>
            </a:r>
            <a:r>
              <a:rPr lang="en-GB" sz="3600" i="1" dirty="0">
                <a:solidFill>
                  <a:schemeClr val="dk1"/>
                </a:solidFill>
                <a:latin typeface="Century Gothic"/>
                <a:ea typeface="Century Gothic"/>
                <a:cs typeface="Century Gothic"/>
                <a:sym typeface="Century Gothic"/>
              </a:rPr>
              <a:t> van God wees,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Israel begin </a:t>
            </a:r>
            <a:r>
              <a:rPr lang="en-GB" sz="3600" i="1" dirty="0" err="1">
                <a:solidFill>
                  <a:schemeClr val="dk1"/>
                </a:solidFill>
                <a:latin typeface="Century Gothic"/>
                <a:ea typeface="Century Gothic"/>
                <a:cs typeface="Century Gothic"/>
                <a:sym typeface="Century Gothic"/>
              </a:rPr>
              <a:t>verlos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uit</a:t>
            </a:r>
            <a:r>
              <a:rPr lang="en-GB" sz="3600" i="1" dirty="0">
                <a:solidFill>
                  <a:schemeClr val="dk1"/>
                </a:solidFill>
                <a:latin typeface="Century Gothic"/>
                <a:ea typeface="Century Gothic"/>
                <a:cs typeface="Century Gothic"/>
                <a:sym typeface="Century Gothic"/>
              </a:rPr>
              <a:t> die hand van die </a:t>
            </a:r>
            <a:r>
              <a:rPr lang="en-GB" sz="3600" i="1" dirty="0" err="1">
                <a:solidFill>
                  <a:schemeClr val="dk1"/>
                </a:solidFill>
                <a:latin typeface="Century Gothic"/>
                <a:ea typeface="Century Gothic"/>
                <a:cs typeface="Century Gothic"/>
                <a:sym typeface="Century Gothic"/>
              </a:rPr>
              <a:t>Filistyne</a:t>
            </a:r>
            <a:r>
              <a:rPr lang="en-GB" sz="3600" i="1" dirty="0">
                <a:solidFill>
                  <a:schemeClr val="dk1"/>
                </a:solidFill>
                <a:latin typeface="Century Gothic"/>
                <a:ea typeface="Century Gothic"/>
                <a:cs typeface="Century Gothic"/>
                <a:sym typeface="Century Gothic"/>
              </a:rPr>
              <a:t>.’</a:t>
            </a:r>
            <a:endParaRPr sz="3600" i="1" u="none" strike="noStrike" cap="none" dirty="0">
              <a:solidFill>
                <a:schemeClr val="dk1"/>
              </a:solidFill>
              <a:latin typeface="Century Gothic"/>
              <a:ea typeface="Century Gothic"/>
              <a:cs typeface="Century Gothic"/>
              <a:sym typeface="Century Gothic"/>
            </a:endParaRPr>
          </a:p>
        </p:txBody>
      </p:sp>
      <p:pic>
        <p:nvPicPr>
          <p:cNvPr id="210" name="Google Shape;210;p28"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11" name="Google Shape;211;p28"/>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dirty="0" err="1">
                <a:solidFill>
                  <a:schemeClr val="dk1"/>
                </a:solidFill>
                <a:latin typeface="Century Gothic"/>
                <a:ea typeface="Century Gothic"/>
                <a:cs typeface="Century Gothic"/>
                <a:sym typeface="Century Gothic"/>
              </a:rPr>
              <a:t>Rigt</a:t>
            </a:r>
            <a:r>
              <a:rPr lang="en-ZA" sz="4000" b="1" i="1" u="none" strike="noStrike" cap="none" dirty="0">
                <a:solidFill>
                  <a:schemeClr val="dk1"/>
                </a:solidFill>
                <a:latin typeface="Century Gothic"/>
                <a:ea typeface="Century Gothic"/>
                <a:cs typeface="Century Gothic"/>
                <a:sym typeface="Century Gothic"/>
              </a:rPr>
              <a:t> 13:5. </a:t>
            </a:r>
            <a:endParaRPr sz="4000" b="1" i="1" u="none" strike="noStrike" cap="none" dirty="0">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9"/>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‘En hy het gaan woon in ‘n stad met die naam van Násaret, sodat vervul sou word wat deur die profete gespreek is, dat Hy Nasaréner genoem sou word.’</a:t>
            </a:r>
            <a:endParaRPr sz="3600" i="1" u="none" strike="noStrike" cap="none" dirty="0">
              <a:solidFill>
                <a:schemeClr val="dk1"/>
              </a:solidFill>
              <a:latin typeface="Century Gothic"/>
              <a:ea typeface="Century Gothic"/>
              <a:cs typeface="Century Gothic"/>
              <a:sym typeface="Century Gothic"/>
            </a:endParaRPr>
          </a:p>
        </p:txBody>
      </p:sp>
      <p:pic>
        <p:nvPicPr>
          <p:cNvPr id="218" name="Google Shape;218;p29"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19" name="Google Shape;219;p29"/>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dirty="0">
                <a:solidFill>
                  <a:schemeClr val="dk1"/>
                </a:solidFill>
                <a:latin typeface="Century Gothic"/>
                <a:ea typeface="Century Gothic"/>
                <a:cs typeface="Century Gothic"/>
                <a:sym typeface="Century Gothic"/>
              </a:rPr>
              <a:t>Mt 2:23. </a:t>
            </a:r>
            <a:endParaRPr sz="4000" b="1" i="1" u="none" strike="noStrike" cap="none" dirty="0">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0"/>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#1, </a:t>
            </a:r>
            <a:r>
              <a:rPr lang="en-GB" sz="3600" i="1" dirty="0" err="1">
                <a:solidFill>
                  <a:schemeClr val="dk1"/>
                </a:solidFill>
                <a:latin typeface="Century Gothic"/>
                <a:ea typeface="Century Gothic"/>
                <a:cs typeface="Century Gothic"/>
                <a:sym typeface="Century Gothic"/>
              </a:rPr>
              <a:t>Dronkenskap</a:t>
            </a:r>
            <a:r>
              <a:rPr lang="en-GB" sz="3600" i="1" dirty="0">
                <a:solidFill>
                  <a:schemeClr val="dk1"/>
                </a:solidFill>
                <a:latin typeface="Century Gothic"/>
                <a:ea typeface="Century Gothic"/>
                <a:cs typeface="Century Gothic"/>
                <a:sym typeface="Century Gothic"/>
              </a:rPr>
              <a:t> trek ‘n </a:t>
            </a:r>
            <a:r>
              <a:rPr lang="en-GB" sz="3600" i="1" dirty="0" err="1">
                <a:solidFill>
                  <a:schemeClr val="dk1"/>
                </a:solidFill>
                <a:latin typeface="Century Gothic"/>
                <a:ea typeface="Century Gothic"/>
                <a:cs typeface="Century Gothic"/>
                <a:sym typeface="Century Gothic"/>
              </a:rPr>
              <a:t>streep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deur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respek</a:t>
            </a:r>
            <a:r>
              <a:rPr lang="en-GB" sz="3600" i="1" dirty="0">
                <a:solidFill>
                  <a:schemeClr val="dk1"/>
                </a:solidFill>
                <a:latin typeface="Century Gothic"/>
                <a:ea typeface="Century Gothic"/>
                <a:cs typeface="Century Gothic"/>
                <a:sym typeface="Century Gothic"/>
              </a:rPr>
              <a:t>…</a:t>
            </a:r>
          </a:p>
          <a:p>
            <a:pPr marL="0" marR="0" lvl="0" indent="0" algn="l" rtl="0">
              <a:spcBef>
                <a:spcPts val="0"/>
              </a:spcBef>
              <a:spcAft>
                <a:spcPts val="0"/>
              </a:spcAft>
              <a:buClr>
                <a:schemeClr val="accent1"/>
              </a:buClr>
              <a:buSzPts val="3600"/>
              <a:buFont typeface="Noto Sans Symbols"/>
              <a:buNone/>
            </a:pPr>
            <a:endParaRPr lang="en-GB" sz="3600" i="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#2, </a:t>
            </a:r>
            <a:r>
              <a:rPr lang="en-GB" sz="3600" i="1" dirty="0" err="1">
                <a:solidFill>
                  <a:schemeClr val="dk1"/>
                </a:solidFill>
                <a:latin typeface="Century Gothic"/>
                <a:ea typeface="Century Gothic"/>
                <a:cs typeface="Century Gothic"/>
                <a:sym typeface="Century Gothic"/>
              </a:rPr>
              <a:t>Dronkenskap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tas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beoordeling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grotendeels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aan</a:t>
            </a:r>
            <a:r>
              <a:rPr lang="en-GB" sz="3600" i="1" dirty="0">
                <a:solidFill>
                  <a:schemeClr val="dk1"/>
                </a:solidFill>
                <a:latin typeface="Century Gothic"/>
                <a:ea typeface="Century Gothic"/>
                <a:cs typeface="Century Gothic"/>
                <a:sym typeface="Century Gothic"/>
              </a:rPr>
              <a:t>…</a:t>
            </a:r>
          </a:p>
          <a:p>
            <a:pPr marL="0" marR="0" lvl="0" indent="0" algn="l" rtl="0">
              <a:spcBef>
                <a:spcPts val="0"/>
              </a:spcBef>
              <a:spcAft>
                <a:spcPts val="0"/>
              </a:spcAft>
              <a:buClr>
                <a:schemeClr val="accent1"/>
              </a:buClr>
              <a:buSzPts val="3600"/>
              <a:buFont typeface="Noto Sans Symbols"/>
              <a:buNone/>
            </a:pPr>
            <a:endParaRPr lang="en-GB" sz="3600" i="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#3, </a:t>
            </a:r>
            <a:r>
              <a:rPr lang="en-GB" sz="3600" i="1" dirty="0" err="1">
                <a:solidFill>
                  <a:schemeClr val="dk1"/>
                </a:solidFill>
                <a:latin typeface="Century Gothic"/>
                <a:ea typeface="Century Gothic"/>
                <a:cs typeface="Century Gothic"/>
                <a:sym typeface="Century Gothic"/>
              </a:rPr>
              <a:t>Dronkenskap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vervloek</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benadeel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nasate</a:t>
            </a:r>
            <a:r>
              <a:rPr lang="en-GB" sz="3600" i="1" dirty="0">
                <a:solidFill>
                  <a:schemeClr val="dk1"/>
                </a:solidFill>
                <a:latin typeface="Century Gothic"/>
                <a:ea typeface="Century Gothic"/>
                <a:cs typeface="Century Gothic"/>
                <a:sym typeface="Century Gothic"/>
              </a:rPr>
              <a:t>…</a:t>
            </a:r>
          </a:p>
        </p:txBody>
      </p:sp>
      <p:pic>
        <p:nvPicPr>
          <p:cNvPr id="226" name="Google Shape;226;p30"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27" name="Google Shape;227;p30"/>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5">
                                            <p:txEl>
                                              <p:pRg st="0" end="0"/>
                                            </p:txEl>
                                          </p:spTgt>
                                        </p:tgtEl>
                                        <p:attrNameLst>
                                          <p:attrName>style.visibility</p:attrName>
                                        </p:attrNameLst>
                                      </p:cBhvr>
                                      <p:to>
                                        <p:strVal val="visible"/>
                                      </p:to>
                                    </p:set>
                                    <p:anim calcmode="lin" valueType="num">
                                      <p:cBhvr additive="base">
                                        <p:cTn id="7" dur="500" fill="hold"/>
                                        <p:tgtEl>
                                          <p:spTgt spid="22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5">
                                            <p:txEl>
                                              <p:pRg st="2" end="2"/>
                                            </p:txEl>
                                          </p:spTgt>
                                        </p:tgtEl>
                                        <p:attrNameLst>
                                          <p:attrName>style.visibility</p:attrName>
                                        </p:attrNameLst>
                                      </p:cBhvr>
                                      <p:to>
                                        <p:strVal val="visible"/>
                                      </p:to>
                                    </p:set>
                                    <p:anim calcmode="lin" valueType="num">
                                      <p:cBhvr additive="base">
                                        <p:cTn id="13" dur="500" fill="hold"/>
                                        <p:tgtEl>
                                          <p:spTgt spid="22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5">
                                            <p:txEl>
                                              <p:pRg st="4" end="4"/>
                                            </p:txEl>
                                          </p:spTgt>
                                        </p:tgtEl>
                                        <p:attrNameLst>
                                          <p:attrName>style.visibility</p:attrName>
                                        </p:attrNameLst>
                                      </p:cBhvr>
                                      <p:to>
                                        <p:strVal val="visible"/>
                                      </p:to>
                                    </p:set>
                                    <p:anim calcmode="lin" valueType="num">
                                      <p:cBhvr additive="base">
                                        <p:cTn id="19" dur="500" fill="hold"/>
                                        <p:tgtEl>
                                          <p:spTgt spid="22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err="1">
                <a:solidFill>
                  <a:schemeClr val="dk1"/>
                </a:solidFill>
                <a:latin typeface="Century Gothic"/>
                <a:ea typeface="Century Gothic"/>
                <a:cs typeface="Century Gothic"/>
                <a:sym typeface="Century Gothic"/>
              </a:rPr>
              <a:t>Hierdie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boodskap</a:t>
            </a:r>
            <a:r>
              <a:rPr lang="en-GB" sz="3600" i="1" dirty="0">
                <a:solidFill>
                  <a:schemeClr val="dk1"/>
                </a:solidFill>
                <a:latin typeface="Century Gothic"/>
                <a:ea typeface="Century Gothic"/>
                <a:cs typeface="Century Gothic"/>
                <a:sym typeface="Century Gothic"/>
              </a:rPr>
              <a:t> wat </a:t>
            </a:r>
            <a:r>
              <a:rPr lang="en-GB" sz="3600" i="1" dirty="0" err="1">
                <a:solidFill>
                  <a:schemeClr val="dk1"/>
                </a:solidFill>
                <a:latin typeface="Century Gothic"/>
                <a:ea typeface="Century Gothic"/>
                <a:cs typeface="Century Gothic"/>
                <a:sym typeface="Century Gothic"/>
              </a:rPr>
              <a:t>gebring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gaan</a:t>
            </a:r>
            <a:r>
              <a:rPr lang="en-GB" sz="3600" i="1" dirty="0">
                <a:solidFill>
                  <a:schemeClr val="dk1"/>
                </a:solidFill>
                <a:latin typeface="Century Gothic"/>
                <a:ea typeface="Century Gothic"/>
                <a:cs typeface="Century Gothic"/>
                <a:sym typeface="Century Gothic"/>
              </a:rPr>
              <a:t> word is teen </a:t>
            </a:r>
            <a:r>
              <a:rPr lang="en-GB" sz="3600" i="1" dirty="0" err="1">
                <a:solidFill>
                  <a:schemeClr val="dk1"/>
                </a:solidFill>
                <a:latin typeface="Century Gothic"/>
                <a:ea typeface="Century Gothic"/>
                <a:cs typeface="Century Gothic"/>
                <a:sym typeface="Century Gothic"/>
              </a:rPr>
              <a:t>niemand</a:t>
            </a:r>
            <a:r>
              <a:rPr lang="en-GB" sz="3600" i="1" dirty="0">
                <a:solidFill>
                  <a:schemeClr val="dk1"/>
                </a:solidFill>
                <a:latin typeface="Century Gothic"/>
                <a:ea typeface="Century Gothic"/>
                <a:cs typeface="Century Gothic"/>
                <a:sym typeface="Century Gothic"/>
              </a:rPr>
              <a:t> in die </a:t>
            </a:r>
            <a:r>
              <a:rPr lang="en-GB" sz="3600" i="1" dirty="0" err="1">
                <a:solidFill>
                  <a:schemeClr val="dk1"/>
                </a:solidFill>
                <a:latin typeface="Century Gothic"/>
                <a:ea typeface="Century Gothic"/>
                <a:cs typeface="Century Gothic"/>
                <a:sym typeface="Century Gothic"/>
              </a:rPr>
              <a:t>Gemeente</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wyer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bediening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persoonlik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gemik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ek </a:t>
            </a:r>
            <a:r>
              <a:rPr lang="en-GB" sz="3600" i="1" dirty="0" err="1">
                <a:solidFill>
                  <a:schemeClr val="dk1"/>
                </a:solidFill>
                <a:latin typeface="Century Gothic"/>
                <a:ea typeface="Century Gothic"/>
                <a:cs typeface="Century Gothic"/>
                <a:sym typeface="Century Gothic"/>
              </a:rPr>
              <a:t>maak</a:t>
            </a:r>
            <a:r>
              <a:rPr lang="en-GB" sz="3600" i="1" dirty="0">
                <a:solidFill>
                  <a:schemeClr val="dk1"/>
                </a:solidFill>
                <a:latin typeface="Century Gothic"/>
                <a:ea typeface="Century Gothic"/>
                <a:cs typeface="Century Gothic"/>
                <a:sym typeface="Century Gothic"/>
              </a:rPr>
              <a:t> maw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van </a:t>
            </a:r>
            <a:r>
              <a:rPr lang="en-GB" sz="3600" i="1" dirty="0" err="1">
                <a:solidFill>
                  <a:schemeClr val="dk1"/>
                </a:solidFill>
                <a:latin typeface="Century Gothic"/>
                <a:ea typeface="Century Gothic"/>
                <a:cs typeface="Century Gothic"/>
                <a:sym typeface="Century Gothic"/>
              </a:rPr>
              <a:t>vanoggend</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spreukwoordelike</a:t>
            </a:r>
            <a:r>
              <a:rPr lang="en-GB" sz="3600" i="1" dirty="0">
                <a:solidFill>
                  <a:schemeClr val="dk1"/>
                </a:solidFill>
                <a:latin typeface="Century Gothic"/>
                <a:ea typeface="Century Gothic"/>
                <a:cs typeface="Century Gothic"/>
                <a:sym typeface="Century Gothic"/>
              </a:rPr>
              <a:t> ‘bully pulpit’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a:t>
            </a:r>
            <a:endParaRPr sz="3600" b="1" i="1" u="none" strike="noStrike" cap="none" dirty="0">
              <a:solidFill>
                <a:schemeClr val="dk1"/>
              </a:solidFill>
              <a:latin typeface="Century Gothic"/>
              <a:ea typeface="Century Gothic"/>
              <a:cs typeface="Century Gothic"/>
              <a:sym typeface="Century Gothic"/>
            </a:endParaRPr>
          </a:p>
        </p:txBody>
      </p:sp>
      <p:pic>
        <p:nvPicPr>
          <p:cNvPr id="98" name="Google Shape;98;p14"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99" name="Google Shape;99;p14"/>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1"/>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‘En Lot het uit Soar opgetrek en saam met sy twee dogters gaan woon op die gebergte, want hy was bang om in Soar te bly; daarom het hy saam met sy twee dogters in ‘n spelonk gaan woon.</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Gen 19:30-38.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EEBE565C-CA05-4788-0190-904B1ABF75C4}"/>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00BF0358-0A1A-F833-42AE-CA84144433A1}"/>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‘En die oudste het aan die jongste gesê: Ons vader is oud, en daar is geen man in die land om, na die reël van die ganse aarde, by ons in te gaan nie. Kom, laat ons aan ons vader wyn gee om te drink en met hom gemeenskap hou, sodat ons deur ons vader ‘n geslag in die lewe kan hou.</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D8A46793-07FA-906E-3905-585FEB5E3D15}"/>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CCDCFD04-26F3-1F93-F271-DB2C3BF8DE4C}"/>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Gen 19:30-38.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359789824"/>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F108E09E-2A41-3826-D8FE-6AD22AF3DDC4}"/>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783CC224-1276-5A4D-A823-07626A4FC54D}"/>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Hulle gee toe dié nag aan hulle vader wyn om te drink, en die oudste het gekom en met haar vader gemeenskap gehad sonder dat hy dit gewaar het toe sy gaan lê en toe sy opstaan.</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AB58F975-83F5-3622-209A-036AE17AA5F2}"/>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200A14AA-3F1E-7BD6-FEDC-3AD9AAD02413}"/>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Gen 19:30-38.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800615252"/>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D0BE50C8-2D69-F3AD-D97A-D8B00185A898}"/>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D9B7204F-5993-2C27-CBB1-12F5BCAD265F}"/>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Die volgende dag sê die oudste aan die jongste: Kyk, ek het verlede nag met my vader gemeenskap gehad; laat ons hom vannag weer wyn gee om te drink; gaan dan in, hou met hom gemeenskap, dat ons deur ons vader ‘n geslag in die lewe kan hou.</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E35FA1E6-CBF9-4BA7-4738-E120A626E2E6}"/>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845E6252-ACC5-3098-E16D-83CC4244BC46}"/>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Gen 19:30-38.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741377793"/>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5AAE4910-6909-3F9C-26EE-9910923E1A4F}"/>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C8BAE0A4-449C-244E-E013-409E45431EB4}"/>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a:solidFill>
                  <a:schemeClr val="dk1"/>
                </a:solidFill>
                <a:latin typeface="Century Gothic"/>
                <a:ea typeface="Century Gothic"/>
                <a:cs typeface="Century Gothic"/>
                <a:sym typeface="Century Gothic"/>
              </a:rPr>
              <a:t>Hulle gee toe dié nag weer aan hulle vader wyn om te drink, en die jongste het opgestaan en met hom gemeenskap gehad sonder dat hy dit gewaar het toe sy gaan lê en toe sy opstaan.</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673307C2-DA82-8FB6-B612-D2610C98A9BC}"/>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6E1B6CD3-C788-7B74-8BCD-62BCAEEEEB58}"/>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Gen 19:30-38.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544740160"/>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1E6E9FBB-41B4-6381-5666-A507A6686940}"/>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AA46A9B6-E62B-FBAC-D254-8EB3AC993445}"/>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a:solidFill>
                  <a:schemeClr val="dk1"/>
                </a:solidFill>
                <a:latin typeface="Century Gothic"/>
                <a:ea typeface="Century Gothic"/>
                <a:cs typeface="Century Gothic"/>
                <a:sym typeface="Century Gothic"/>
              </a:rPr>
              <a:t>So het dan die twee dogters van Lot by hulle vader bevrug geword, en die oudste het ‘n seun gebaar en hom Moab genoem. Hy is die vader van die hedendaagse Moabiete. En die jongste het ook ‘n seun gebaar en hom Ben-Ammi genoem. Hy is die vader van die hedendaagse Ammoniete.’</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4E302831-B974-3E1F-DE51-239292D43EFE}"/>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63524DBC-A24D-D883-C958-08DC16E55C66}"/>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Gen 19:30-38.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881202451"/>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7FFBF082-2BC6-8174-3B4C-4A90FBE78A4C}"/>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8E6B4008-4040-7A67-6B78-23962FF97AD3}"/>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‘Maar pas op vir julleself, dat julle harte nie miskien beswaar word deur swelgery en dronkenskap…</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B6162030-AD82-CDF3-D32A-112625799A86}"/>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39806E7F-4A19-7423-C7BB-6DCC6A7B57F4}"/>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Lk 21:34-36.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929305438"/>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2"/>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b="1" i="1" dirty="0" err="1">
                <a:solidFill>
                  <a:schemeClr val="dk1"/>
                </a:solidFill>
                <a:latin typeface="Century Gothic"/>
                <a:ea typeface="Century Gothic"/>
                <a:cs typeface="Century Gothic"/>
                <a:sym typeface="Century Gothic"/>
              </a:rPr>
              <a:t>Metanol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ook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bekend</a:t>
            </a:r>
            <a:r>
              <a:rPr lang="en-GB" sz="3600" i="1" dirty="0">
                <a:solidFill>
                  <a:schemeClr val="dk1"/>
                </a:solidFill>
                <a:latin typeface="Century Gothic"/>
                <a:ea typeface="Century Gothic"/>
                <a:cs typeface="Century Gothic"/>
                <a:sym typeface="Century Gothic"/>
              </a:rPr>
              <a:t> as </a:t>
            </a:r>
            <a:r>
              <a:rPr lang="en-GB" sz="3600" b="1" i="1" dirty="0" err="1">
                <a:solidFill>
                  <a:schemeClr val="dk1"/>
                </a:solidFill>
                <a:latin typeface="Century Gothic"/>
                <a:ea typeface="Century Gothic"/>
                <a:cs typeface="Century Gothic"/>
                <a:sym typeface="Century Gothic"/>
              </a:rPr>
              <a:t>metielalkohol</a:t>
            </a:r>
            <a:r>
              <a:rPr lang="en-GB" sz="3600" i="1" dirty="0">
                <a:solidFill>
                  <a:schemeClr val="dk1"/>
                </a:solidFill>
                <a:latin typeface="Century Gothic"/>
                <a:ea typeface="Century Gothic"/>
                <a:cs typeface="Century Gothic"/>
                <a:sym typeface="Century Gothic"/>
              </a:rPr>
              <a:t> is ‘n </a:t>
            </a:r>
            <a:r>
              <a:rPr lang="en-GB" sz="3600" i="1" dirty="0" err="1">
                <a:solidFill>
                  <a:schemeClr val="dk1"/>
                </a:solidFill>
                <a:latin typeface="Century Gothic"/>
                <a:ea typeface="Century Gothic"/>
                <a:cs typeface="Century Gothic"/>
                <a:sym typeface="Century Gothic"/>
              </a:rPr>
              <a:t>chemiese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verbinding</a:t>
            </a:r>
            <a:r>
              <a:rPr lang="en-GB" sz="3600" i="1" dirty="0">
                <a:solidFill>
                  <a:schemeClr val="dk1"/>
                </a:solidFill>
                <a:latin typeface="Century Gothic"/>
                <a:ea typeface="Century Gothic"/>
                <a:cs typeface="Century Gothic"/>
                <a:sym typeface="Century Gothic"/>
              </a:rPr>
              <a:t> met die </a:t>
            </a:r>
            <a:r>
              <a:rPr lang="en-GB" sz="3600" i="1" dirty="0" err="1">
                <a:solidFill>
                  <a:schemeClr val="dk1"/>
                </a:solidFill>
                <a:latin typeface="Century Gothic"/>
                <a:ea typeface="Century Gothic"/>
                <a:cs typeface="Century Gothic"/>
                <a:sym typeface="Century Gothic"/>
              </a:rPr>
              <a:t>formule</a:t>
            </a:r>
            <a:r>
              <a:rPr lang="en-GB" sz="3600" i="1" dirty="0">
                <a:solidFill>
                  <a:schemeClr val="dk1"/>
                </a:solidFill>
                <a:latin typeface="Century Gothic"/>
                <a:ea typeface="Century Gothic"/>
                <a:cs typeface="Century Gothic"/>
                <a:sym typeface="Century Gothic"/>
              </a:rPr>
              <a:t> </a:t>
            </a:r>
            <a:r>
              <a:rPr lang="en-GB" sz="3600" b="1" i="1" dirty="0">
                <a:solidFill>
                  <a:schemeClr val="dk1"/>
                </a:solidFill>
                <a:latin typeface="Century Gothic"/>
                <a:ea typeface="Century Gothic"/>
                <a:cs typeface="Century Gothic"/>
                <a:sym typeface="Century Gothic"/>
              </a:rPr>
              <a:t>CH</a:t>
            </a:r>
            <a:r>
              <a:rPr lang="az-Cyrl-AZ" sz="3600" b="1" i="1" dirty="0">
                <a:solidFill>
                  <a:schemeClr val="dk1"/>
                </a:solidFill>
                <a:latin typeface="Century Gothic"/>
                <a:ea typeface="Century Gothic"/>
                <a:cs typeface="Century Gothic"/>
                <a:sym typeface="Century Gothic"/>
              </a:rPr>
              <a:t>з</a:t>
            </a:r>
            <a:r>
              <a:rPr lang="en-GB" sz="3600" b="1" i="1" dirty="0">
                <a:solidFill>
                  <a:schemeClr val="dk1"/>
                </a:solidFill>
                <a:latin typeface="Century Gothic"/>
                <a:ea typeface="Century Gothic"/>
                <a:cs typeface="Century Gothic"/>
                <a:sym typeface="Century Gothic"/>
              </a:rPr>
              <a:t>OH</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is die </a:t>
            </a:r>
            <a:r>
              <a:rPr lang="en-GB" sz="3600" i="1" dirty="0" err="1">
                <a:solidFill>
                  <a:schemeClr val="dk1"/>
                </a:solidFill>
                <a:latin typeface="Century Gothic"/>
                <a:ea typeface="Century Gothic"/>
                <a:cs typeface="Century Gothic"/>
                <a:sym typeface="Century Gothic"/>
              </a:rPr>
              <a:t>eenvoudigste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alkohol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is ‘n </a:t>
            </a:r>
            <a:r>
              <a:rPr lang="en-GB" sz="3600" i="1" dirty="0" err="1">
                <a:solidFill>
                  <a:schemeClr val="dk1"/>
                </a:solidFill>
                <a:latin typeface="Century Gothic"/>
                <a:ea typeface="Century Gothic"/>
                <a:cs typeface="Century Gothic"/>
                <a:sym typeface="Century Gothic"/>
              </a:rPr>
              <a:t>ligte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vlugtige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vlambare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b="1" i="1" dirty="0" err="1">
                <a:solidFill>
                  <a:schemeClr val="dk1"/>
                </a:solidFill>
                <a:latin typeface="Century Gothic"/>
                <a:ea typeface="Century Gothic"/>
                <a:cs typeface="Century Gothic"/>
                <a:sym typeface="Century Gothic"/>
              </a:rPr>
              <a:t>giftige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vloeistof</a:t>
            </a:r>
            <a:r>
              <a:rPr lang="en-GB" sz="3600" i="1" dirty="0">
                <a:solidFill>
                  <a:schemeClr val="dk1"/>
                </a:solidFill>
                <a:latin typeface="Century Gothic"/>
                <a:ea typeface="Century Gothic"/>
                <a:cs typeface="Century Gothic"/>
                <a:sym typeface="Century Gothic"/>
              </a:rPr>
              <a:t> met ‘n </a:t>
            </a:r>
            <a:r>
              <a:rPr lang="en-GB" sz="3600" i="1" dirty="0" err="1">
                <a:solidFill>
                  <a:schemeClr val="dk1"/>
                </a:solidFill>
                <a:latin typeface="Century Gothic"/>
                <a:ea typeface="Century Gothic"/>
                <a:cs typeface="Century Gothic"/>
                <a:sym typeface="Century Gothic"/>
              </a:rPr>
              <a:t>kenmerkende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reuk</a:t>
            </a:r>
            <a:r>
              <a:rPr lang="en-GB" sz="3600" i="1" dirty="0">
                <a:solidFill>
                  <a:schemeClr val="dk1"/>
                </a:solidFill>
                <a:latin typeface="Century Gothic"/>
                <a:ea typeface="Century Gothic"/>
                <a:cs typeface="Century Gothic"/>
                <a:sym typeface="Century Gothic"/>
              </a:rPr>
              <a:t> wat minder </a:t>
            </a:r>
            <a:r>
              <a:rPr lang="en-GB" sz="3600" i="1" dirty="0" err="1">
                <a:solidFill>
                  <a:schemeClr val="dk1"/>
                </a:solidFill>
                <a:latin typeface="Century Gothic"/>
                <a:ea typeface="Century Gothic"/>
                <a:cs typeface="Century Gothic"/>
                <a:sym typeface="Century Gothic"/>
              </a:rPr>
              <a:t>skerp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soeter</a:t>
            </a:r>
            <a:r>
              <a:rPr lang="en-GB" sz="3600" i="1" dirty="0">
                <a:solidFill>
                  <a:schemeClr val="dk1"/>
                </a:solidFill>
                <a:latin typeface="Century Gothic"/>
                <a:ea typeface="Century Gothic"/>
                <a:cs typeface="Century Gothic"/>
                <a:sym typeface="Century Gothic"/>
              </a:rPr>
              <a:t> is as die van </a:t>
            </a:r>
            <a:r>
              <a:rPr lang="en-GB" sz="3600" b="1" i="1" dirty="0" err="1">
                <a:solidFill>
                  <a:schemeClr val="dk1"/>
                </a:solidFill>
                <a:latin typeface="Century Gothic"/>
                <a:ea typeface="Century Gothic"/>
                <a:cs typeface="Century Gothic"/>
                <a:sym typeface="Century Gothic"/>
              </a:rPr>
              <a:t>etanol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sy</a:t>
            </a:r>
            <a:r>
              <a:rPr lang="en-GB" sz="3600" i="1" dirty="0">
                <a:solidFill>
                  <a:schemeClr val="dk1"/>
                </a:solidFill>
                <a:latin typeface="Century Gothic"/>
                <a:ea typeface="Century Gothic"/>
                <a:cs typeface="Century Gothic"/>
                <a:sym typeface="Century Gothic"/>
              </a:rPr>
              <a:t> variant in drank.</a:t>
            </a:r>
            <a:endParaRPr sz="3600" i="1" u="none" strike="noStrike" cap="none" dirty="0">
              <a:solidFill>
                <a:schemeClr val="dk1"/>
              </a:solidFill>
              <a:latin typeface="Century Gothic"/>
              <a:ea typeface="Century Gothic"/>
              <a:cs typeface="Century Gothic"/>
              <a:sym typeface="Century Gothic"/>
            </a:endParaRPr>
          </a:p>
        </p:txBody>
      </p:sp>
      <p:pic>
        <p:nvPicPr>
          <p:cNvPr id="242" name="Google Shape;242;p32"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43" name="Google Shape;243;p32"/>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AA53CA88-7B1A-5D44-FA02-E89144A01B23}"/>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CFBCADA9-3144-1C73-DB3D-CB74A383101E}"/>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‘…dat julle harte nie miskien beswaar word deur hoofpyne as gevolg van drank en dronkenskap as gevolg van alkohol en gifstowwe in julle drank nie en sorge van die lewe nie, en dié dag julle nie skielik oorval nie. Want soos ‘n strik sal hy kom oor almal wat op die hele aarde woon.</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88B05E71-859D-CD7C-18B8-25E4E5047D67}"/>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9B55F8F9-EF9E-449F-2842-E7CD730FC47F}"/>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Lk 21:34-36.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910816968"/>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570B80E2-2749-68D0-3464-3679559F68D2}"/>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310631B2-72D3-143A-A4F1-629CED6C6E36}"/>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‘Waak dan en bid altyddeur, sodat julle waardig geag mag word om al hierdie dinge wat kom, te ontvlug en voor die Seun van die mens te staan.</a:t>
            </a:r>
            <a:endParaRPr sz="3600" i="1" u="none" strike="noStrike" cap="none" dirty="0">
              <a:solidFill>
                <a:schemeClr val="dk1"/>
              </a:solidFill>
              <a:latin typeface="Century Gothic"/>
              <a:ea typeface="Century Gothic"/>
              <a:cs typeface="Century Gothic"/>
              <a:sym typeface="Century Gothic"/>
            </a:endParaRPr>
          </a:p>
        </p:txBody>
      </p:sp>
      <p:pic>
        <p:nvPicPr>
          <p:cNvPr id="234" name="Google Shape;234;p31" descr="A picture containing food&#10;&#10;Description automatically generated">
            <a:extLst>
              <a:ext uri="{FF2B5EF4-FFF2-40B4-BE49-F238E27FC236}">
                <a16:creationId xmlns:a16="http://schemas.microsoft.com/office/drawing/2014/main" id="{894F1CC9-46FF-3A83-2582-26D7CE28E36A}"/>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7600D2FB-6ECB-2222-B4E3-4FD4826A7A80}"/>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Lk 21:34-36.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964693093"/>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5"/>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err="1">
                <a:solidFill>
                  <a:schemeClr val="dk1"/>
                </a:solidFill>
                <a:latin typeface="Century Gothic"/>
                <a:ea typeface="Century Gothic"/>
                <a:cs typeface="Century Gothic"/>
                <a:sym typeface="Century Gothic"/>
              </a:rPr>
              <a:t>Kinders</a:t>
            </a:r>
            <a:r>
              <a:rPr lang="en-GB" sz="3600" i="1" dirty="0">
                <a:solidFill>
                  <a:schemeClr val="dk1"/>
                </a:solidFill>
                <a:latin typeface="Century Gothic"/>
                <a:ea typeface="Century Gothic"/>
                <a:cs typeface="Century Gothic"/>
                <a:sym typeface="Century Gothic"/>
              </a:rPr>
              <a:t> van die Here word </a:t>
            </a:r>
            <a:r>
              <a:rPr lang="en-GB" sz="3600" i="1" dirty="0" err="1">
                <a:solidFill>
                  <a:schemeClr val="dk1"/>
                </a:solidFill>
                <a:latin typeface="Century Gothic"/>
                <a:ea typeface="Century Gothic"/>
                <a:cs typeface="Century Gothic"/>
                <a:sym typeface="Century Gothic"/>
              </a:rPr>
              <a:t>nog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altyd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prakties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pastoraal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pynlik</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daagliks</a:t>
            </a:r>
            <a:r>
              <a:rPr lang="en-GB" sz="3600" i="1" dirty="0">
                <a:solidFill>
                  <a:schemeClr val="dk1"/>
                </a:solidFill>
                <a:latin typeface="Century Gothic"/>
                <a:ea typeface="Century Gothic"/>
                <a:cs typeface="Century Gothic"/>
                <a:sym typeface="Century Gothic"/>
              </a:rPr>
              <a:t> met </a:t>
            </a:r>
            <a:r>
              <a:rPr lang="en-GB" sz="3600" i="1" dirty="0" err="1">
                <a:solidFill>
                  <a:schemeClr val="dk1"/>
                </a:solidFill>
                <a:latin typeface="Century Gothic"/>
                <a:ea typeface="Century Gothic"/>
                <a:cs typeface="Century Gothic"/>
                <a:sym typeface="Century Gothic"/>
              </a:rPr>
              <a:t>hierdie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realiteit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gekonfronteer</a:t>
            </a:r>
            <a:r>
              <a:rPr lang="en-GB" sz="3600" i="1" dirty="0">
                <a:solidFill>
                  <a:schemeClr val="dk1"/>
                </a:solidFill>
                <a:latin typeface="Century Gothic"/>
                <a:ea typeface="Century Gothic"/>
                <a:cs typeface="Century Gothic"/>
                <a:sym typeface="Century Gothic"/>
              </a:rPr>
              <a:t>.</a:t>
            </a:r>
            <a:endParaRPr sz="3600" b="1" i="1" u="none" strike="noStrike" cap="none" dirty="0">
              <a:solidFill>
                <a:schemeClr val="dk1"/>
              </a:solidFill>
              <a:latin typeface="Century Gothic"/>
              <a:ea typeface="Century Gothic"/>
              <a:cs typeface="Century Gothic"/>
              <a:sym typeface="Century Gothic"/>
            </a:endParaRPr>
          </a:p>
        </p:txBody>
      </p:sp>
      <p:pic>
        <p:nvPicPr>
          <p:cNvPr id="106" name="Google Shape;106;p15"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07" name="Google Shape;107;p15"/>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FC6A800D-CEDD-8A92-4DC7-77CCB34BCD37}"/>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23BE31AC-852F-4711-6CCA-7264FA57D6B5}"/>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‘Maar weet dit, dat daar in die laaste dae swaar tye sal kom. Want die mense sal liefhebbers van hulleself wees,</a:t>
            </a:r>
          </a:p>
        </p:txBody>
      </p:sp>
      <p:pic>
        <p:nvPicPr>
          <p:cNvPr id="234" name="Google Shape;234;p31" descr="A picture containing food&#10;&#10;Description automatically generated">
            <a:extLst>
              <a:ext uri="{FF2B5EF4-FFF2-40B4-BE49-F238E27FC236}">
                <a16:creationId xmlns:a16="http://schemas.microsoft.com/office/drawing/2014/main" id="{75D6BE67-BDBF-961B-66E8-767A627EC11E}"/>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8F7DF265-0764-9A97-D91E-AFCD44BBB7FC}"/>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2 Tim 3:1-5.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380539741"/>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EF826AA3-7E15-87E2-3834-FEEFDAF433AE}"/>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514BE870-053F-7E36-6156-609C4D5A97F3}"/>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‘…geldgieriges, grootpraters, trotsaards, lasteraars, ongehoorsaam aan hulle ouers, ondankbaar, onheilig,…</a:t>
            </a:r>
          </a:p>
        </p:txBody>
      </p:sp>
      <p:pic>
        <p:nvPicPr>
          <p:cNvPr id="234" name="Google Shape;234;p31" descr="A picture containing food&#10;&#10;Description automatically generated">
            <a:extLst>
              <a:ext uri="{FF2B5EF4-FFF2-40B4-BE49-F238E27FC236}">
                <a16:creationId xmlns:a16="http://schemas.microsoft.com/office/drawing/2014/main" id="{44F98DEB-C84A-67E1-C6D5-57D1B7D8DB38}"/>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BFBC51A4-5166-8123-B982-5A0BB2193845}"/>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2 Tim 3:1-5.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535166726"/>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F2D597A6-FB5E-0C52-04AB-210CB8DA4230}"/>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7A6379D2-8734-A686-FF5C-0F9FD2D3EA07}"/>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‘…sonder natuurlike liefde, onversoenlik, kwaadsprekers, bandeloos, wreed, sonder liefde vir die goeie, verraaiers, roekeloos,…</a:t>
            </a:r>
          </a:p>
        </p:txBody>
      </p:sp>
      <p:pic>
        <p:nvPicPr>
          <p:cNvPr id="234" name="Google Shape;234;p31" descr="A picture containing food&#10;&#10;Description automatically generated">
            <a:extLst>
              <a:ext uri="{FF2B5EF4-FFF2-40B4-BE49-F238E27FC236}">
                <a16:creationId xmlns:a16="http://schemas.microsoft.com/office/drawing/2014/main" id="{7BC6CB79-10D4-9019-9EB8-D3ACDCA9C14E}"/>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509D6DC4-EEEE-D8A3-C1F4-EEFD7FE2C766}"/>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2 Tim 3:1-5.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572274156"/>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91E3215B-71A3-1955-F1E0-A85EACE7A10C}"/>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C8C63FB4-E382-BC48-C589-70CDFCD9D79F}"/>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‘…verwaand, meer liefhebbers van genot as liefhebbers van God; mense wat ‘n gedaante van godsaligheid het, maar die krag daarvan verloën het. Keer jou ook van hierdie mense af.’</a:t>
            </a:r>
          </a:p>
        </p:txBody>
      </p:sp>
      <p:pic>
        <p:nvPicPr>
          <p:cNvPr id="234" name="Google Shape;234;p31" descr="A picture containing food&#10;&#10;Description automatically generated">
            <a:extLst>
              <a:ext uri="{FF2B5EF4-FFF2-40B4-BE49-F238E27FC236}">
                <a16:creationId xmlns:a16="http://schemas.microsoft.com/office/drawing/2014/main" id="{F75D282D-DEAA-C8BA-34F9-A5ADD18EFC68}"/>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714F1E8D-3C2D-1467-46BD-A5FB7E25CA0E}"/>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2 Tim 3:1-5.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930503204"/>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1656E4EE-0487-4AB1-7D4F-5DFD225C0141}"/>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150C50CB-5D7E-6172-4491-B83CF235596A}"/>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‘Die nag het ver gevorder en dit is amper dag. Laat ons dan die werke van die duisternis aflê en die wapens van die lig aangord.</a:t>
            </a:r>
          </a:p>
        </p:txBody>
      </p:sp>
      <p:pic>
        <p:nvPicPr>
          <p:cNvPr id="234" name="Google Shape;234;p31" descr="A picture containing food&#10;&#10;Description automatically generated">
            <a:extLst>
              <a:ext uri="{FF2B5EF4-FFF2-40B4-BE49-F238E27FC236}">
                <a16:creationId xmlns:a16="http://schemas.microsoft.com/office/drawing/2014/main" id="{D7CFB80C-4891-487C-3ED3-384C2D45BCE2}"/>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CB0A3809-A0AC-D2C4-137E-EF52B69DE63B}"/>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Rom 13:12-14.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390448427"/>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59448406-A3F1-A13B-5358-0E977597E5EF}"/>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71C2C302-BDA9-62FD-3E68-8961B2E02E09}"/>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Laat ons welvoeglik wandel soos in die dag, nie in brassery en dronkenskap, nie in ontug en ongebondenheid, nie in twis en nydigheid nie.</a:t>
            </a:r>
          </a:p>
        </p:txBody>
      </p:sp>
      <p:pic>
        <p:nvPicPr>
          <p:cNvPr id="234" name="Google Shape;234;p31" descr="A picture containing food&#10;&#10;Description automatically generated">
            <a:extLst>
              <a:ext uri="{FF2B5EF4-FFF2-40B4-BE49-F238E27FC236}">
                <a16:creationId xmlns:a16="http://schemas.microsoft.com/office/drawing/2014/main" id="{313CE8F1-855B-3517-6700-E9B52EE63C7E}"/>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4712FE91-CE28-8366-E224-275F8CCCF412}"/>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Rom 13:12-14.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055834501"/>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2">
          <a:extLst>
            <a:ext uri="{FF2B5EF4-FFF2-40B4-BE49-F238E27FC236}">
              <a16:creationId xmlns:a16="http://schemas.microsoft.com/office/drawing/2014/main" id="{4423EB25-1CBE-CC3E-77E8-CA5A30A1782D}"/>
            </a:ext>
          </a:extLst>
        </p:cNvPr>
        <p:cNvGrpSpPr/>
        <p:nvPr/>
      </p:nvGrpSpPr>
      <p:grpSpPr>
        <a:xfrm>
          <a:off x="0" y="0"/>
          <a:ext cx="0" cy="0"/>
          <a:chOff x="0" y="0"/>
          <a:chExt cx="0" cy="0"/>
        </a:xfrm>
      </p:grpSpPr>
      <p:sp>
        <p:nvSpPr>
          <p:cNvPr id="233" name="Google Shape;233;p31">
            <a:extLst>
              <a:ext uri="{FF2B5EF4-FFF2-40B4-BE49-F238E27FC236}">
                <a16:creationId xmlns:a16="http://schemas.microsoft.com/office/drawing/2014/main" id="{B3301F08-AA7E-4D04-1538-21D22435A5DA}"/>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Maar beklee julle met die Here Jesus Christus, en maak geen voorsorg vir die vlees om sy begeerlikhede te bevredig nie.’</a:t>
            </a:r>
          </a:p>
        </p:txBody>
      </p:sp>
      <p:pic>
        <p:nvPicPr>
          <p:cNvPr id="234" name="Google Shape;234;p31" descr="A picture containing food&#10;&#10;Description automatically generated">
            <a:extLst>
              <a:ext uri="{FF2B5EF4-FFF2-40B4-BE49-F238E27FC236}">
                <a16:creationId xmlns:a16="http://schemas.microsoft.com/office/drawing/2014/main" id="{17B77F3E-AA91-DBEF-614F-4C6E5A5419D9}"/>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35" name="Google Shape;235;p31">
            <a:extLst>
              <a:ext uri="{FF2B5EF4-FFF2-40B4-BE49-F238E27FC236}">
                <a16:creationId xmlns:a16="http://schemas.microsoft.com/office/drawing/2014/main" id="{10B18965-2C48-5C38-0B49-555680E048AA}"/>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Rom 13:12-14.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324907393"/>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4"/>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‘Laat ons dan nie slaap soos die ander nie, maar laat ons waak en nugter wees. Want die wat slaap, slaap in die nag; en die wat dronk word, is in die nag dronk.</a:t>
            </a:r>
            <a:endParaRPr sz="3600" i="1" dirty="0">
              <a:solidFill>
                <a:schemeClr val="dk1"/>
              </a:solidFill>
              <a:latin typeface="Century Gothic"/>
              <a:ea typeface="Century Gothic"/>
              <a:cs typeface="Century Gothic"/>
              <a:sym typeface="Century Gothic"/>
            </a:endParaRPr>
          </a:p>
        </p:txBody>
      </p:sp>
      <p:pic>
        <p:nvPicPr>
          <p:cNvPr id="259" name="Google Shape;259;p34"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60" name="Google Shape;260;p34"/>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Thes 5:6-9.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3B598CD3-74A5-B532-4D30-A6D242F90832}"/>
            </a:ext>
          </a:extLst>
        </p:cNvPr>
        <p:cNvGrpSpPr/>
        <p:nvPr/>
      </p:nvGrpSpPr>
      <p:grpSpPr>
        <a:xfrm>
          <a:off x="0" y="0"/>
          <a:ext cx="0" cy="0"/>
          <a:chOff x="0" y="0"/>
          <a:chExt cx="0" cy="0"/>
        </a:xfrm>
      </p:grpSpPr>
      <p:sp>
        <p:nvSpPr>
          <p:cNvPr id="258" name="Google Shape;258;p34">
            <a:extLst>
              <a:ext uri="{FF2B5EF4-FFF2-40B4-BE49-F238E27FC236}">
                <a16:creationId xmlns:a16="http://schemas.microsoft.com/office/drawing/2014/main" id="{681C2F1D-49A5-E69D-D1DD-69A9AA170E9E}"/>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Maar laat ons wat van die dag is, </a:t>
            </a:r>
            <a:r>
              <a:rPr lang="nl-NL" sz="3600" b="1" i="1" dirty="0">
                <a:solidFill>
                  <a:schemeClr val="dk1"/>
                </a:solidFill>
                <a:latin typeface="Century Gothic"/>
                <a:ea typeface="Century Gothic"/>
                <a:cs typeface="Century Gothic"/>
                <a:sym typeface="Century Gothic"/>
              </a:rPr>
              <a:t>nugter</a:t>
            </a:r>
            <a:r>
              <a:rPr lang="nl-NL" sz="3600" i="1" dirty="0">
                <a:solidFill>
                  <a:schemeClr val="dk1"/>
                </a:solidFill>
                <a:latin typeface="Century Gothic"/>
                <a:ea typeface="Century Gothic"/>
                <a:cs typeface="Century Gothic"/>
                <a:sym typeface="Century Gothic"/>
              </a:rPr>
              <a:t> wees, met die borswapen van geloof en liefde aan, en as helm die hoop op die saligheid.</a:t>
            </a:r>
            <a:endParaRPr sz="3600" i="1" dirty="0">
              <a:solidFill>
                <a:schemeClr val="dk1"/>
              </a:solidFill>
              <a:latin typeface="Century Gothic"/>
              <a:ea typeface="Century Gothic"/>
              <a:cs typeface="Century Gothic"/>
              <a:sym typeface="Century Gothic"/>
            </a:endParaRPr>
          </a:p>
        </p:txBody>
      </p:sp>
      <p:pic>
        <p:nvPicPr>
          <p:cNvPr id="259" name="Google Shape;259;p34" descr="A picture containing food&#10;&#10;Description automatically generated">
            <a:extLst>
              <a:ext uri="{FF2B5EF4-FFF2-40B4-BE49-F238E27FC236}">
                <a16:creationId xmlns:a16="http://schemas.microsoft.com/office/drawing/2014/main" id="{A813E59C-8DB9-2956-B09C-57DEE3281505}"/>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60" name="Google Shape;260;p34">
            <a:extLst>
              <a:ext uri="{FF2B5EF4-FFF2-40B4-BE49-F238E27FC236}">
                <a16:creationId xmlns:a16="http://schemas.microsoft.com/office/drawing/2014/main" id="{EAB2B1E0-080A-6264-8309-98FCAA512A64}"/>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Thes 5:6-9.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929215916"/>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15100082-4913-EAA2-E6DC-542D444F9732}"/>
            </a:ext>
          </a:extLst>
        </p:cNvPr>
        <p:cNvGrpSpPr/>
        <p:nvPr/>
      </p:nvGrpSpPr>
      <p:grpSpPr>
        <a:xfrm>
          <a:off x="0" y="0"/>
          <a:ext cx="0" cy="0"/>
          <a:chOff x="0" y="0"/>
          <a:chExt cx="0" cy="0"/>
        </a:xfrm>
      </p:grpSpPr>
      <p:sp>
        <p:nvSpPr>
          <p:cNvPr id="258" name="Google Shape;258;p34">
            <a:extLst>
              <a:ext uri="{FF2B5EF4-FFF2-40B4-BE49-F238E27FC236}">
                <a16:creationId xmlns:a16="http://schemas.microsoft.com/office/drawing/2014/main" id="{DFBAF41B-7800-A91E-5128-72F712E6D9EA}"/>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Want God het ons nie bestem tot toorn nie, maar om die saligheid te verkry deur onse Here Jesus Christus…’</a:t>
            </a:r>
            <a:endParaRPr sz="3600" i="1" dirty="0">
              <a:solidFill>
                <a:schemeClr val="dk1"/>
              </a:solidFill>
              <a:latin typeface="Century Gothic"/>
              <a:ea typeface="Century Gothic"/>
              <a:cs typeface="Century Gothic"/>
              <a:sym typeface="Century Gothic"/>
            </a:endParaRPr>
          </a:p>
        </p:txBody>
      </p:sp>
      <p:pic>
        <p:nvPicPr>
          <p:cNvPr id="259" name="Google Shape;259;p34" descr="A picture containing food&#10;&#10;Description automatically generated">
            <a:extLst>
              <a:ext uri="{FF2B5EF4-FFF2-40B4-BE49-F238E27FC236}">
                <a16:creationId xmlns:a16="http://schemas.microsoft.com/office/drawing/2014/main" id="{C0D8620F-26C1-EB3C-EFEA-76A8539D7D8A}"/>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60" name="Google Shape;260;p34">
            <a:extLst>
              <a:ext uri="{FF2B5EF4-FFF2-40B4-BE49-F238E27FC236}">
                <a16:creationId xmlns:a16="http://schemas.microsoft.com/office/drawing/2014/main" id="{2EC92AA1-DB44-C423-F0C9-71C6ABC3FFEE}"/>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Thes 5:6-9.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34389639"/>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eenvoudig</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woord</a:t>
            </a:r>
            <a:r>
              <a:rPr lang="en-GB" sz="3600" i="1" dirty="0">
                <a:solidFill>
                  <a:schemeClr val="dk1"/>
                </a:solidFill>
                <a:latin typeface="Century Gothic"/>
                <a:ea typeface="Century Gothic"/>
                <a:cs typeface="Century Gothic"/>
                <a:sym typeface="Century Gothic"/>
              </a:rPr>
              <a:t> van die Here &amp; word in </a:t>
            </a:r>
            <a:r>
              <a:rPr lang="en-GB" sz="3600" i="1" dirty="0" err="1">
                <a:solidFill>
                  <a:schemeClr val="dk1"/>
                </a:solidFill>
                <a:latin typeface="Century Gothic"/>
                <a:ea typeface="Century Gothic"/>
                <a:cs typeface="Century Gothic"/>
                <a:sym typeface="Century Gothic"/>
              </a:rPr>
              <a:t>opdrag</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inspirasie</a:t>
            </a:r>
            <a:r>
              <a:rPr lang="en-GB" sz="3600" i="1" dirty="0">
                <a:solidFill>
                  <a:schemeClr val="dk1"/>
                </a:solidFill>
                <a:latin typeface="Century Gothic"/>
                <a:ea typeface="Century Gothic"/>
                <a:cs typeface="Century Gothic"/>
                <a:sym typeface="Century Gothic"/>
              </a:rPr>
              <a:t>, in </a:t>
            </a:r>
            <a:r>
              <a:rPr lang="en-GB" sz="3600" i="1" dirty="0" err="1">
                <a:solidFill>
                  <a:schemeClr val="dk1"/>
                </a:solidFill>
                <a:latin typeface="Century Gothic"/>
                <a:ea typeface="Century Gothic"/>
                <a:cs typeface="Century Gothic"/>
                <a:sym typeface="Century Gothic"/>
              </a:rPr>
              <a:t>waarheid</a:t>
            </a:r>
            <a:r>
              <a:rPr lang="en-GB" sz="3600" i="1" dirty="0">
                <a:solidFill>
                  <a:schemeClr val="dk1"/>
                </a:solidFill>
                <a:latin typeface="Century Gothic"/>
                <a:ea typeface="Century Gothic"/>
                <a:cs typeface="Century Gothic"/>
                <a:sym typeface="Century Gothic"/>
              </a:rPr>
              <a:t> &amp; in </a:t>
            </a:r>
            <a:r>
              <a:rPr lang="en-GB" sz="3600" i="1" dirty="0" err="1">
                <a:solidFill>
                  <a:schemeClr val="dk1"/>
                </a:solidFill>
                <a:latin typeface="Century Gothic"/>
                <a:ea typeface="Century Gothic"/>
                <a:cs typeface="Century Gothic"/>
                <a:sym typeface="Century Gothic"/>
              </a:rPr>
              <a:t>liefde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bedien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kom</a:t>
            </a:r>
            <a:r>
              <a:rPr lang="en-GB" sz="3600" i="1" dirty="0">
                <a:solidFill>
                  <a:schemeClr val="dk1"/>
                </a:solidFill>
                <a:latin typeface="Century Gothic"/>
                <a:ea typeface="Century Gothic"/>
                <a:cs typeface="Century Gothic"/>
                <a:sym typeface="Century Gothic"/>
              </a:rPr>
              <a:t> teen ‘n </a:t>
            </a:r>
            <a:r>
              <a:rPr lang="en-GB" sz="3600" i="1" dirty="0" err="1">
                <a:solidFill>
                  <a:schemeClr val="dk1"/>
                </a:solidFill>
                <a:latin typeface="Century Gothic"/>
                <a:ea typeface="Century Gothic"/>
                <a:cs typeface="Century Gothic"/>
                <a:sym typeface="Century Gothic"/>
              </a:rPr>
              <a:t>prys</a:t>
            </a:r>
            <a:r>
              <a:rPr lang="en-GB" sz="3600" i="1" dirty="0">
                <a:solidFill>
                  <a:schemeClr val="dk1"/>
                </a:solidFill>
                <a:latin typeface="Century Gothic"/>
                <a:ea typeface="Century Gothic"/>
                <a:cs typeface="Century Gothic"/>
                <a:sym typeface="Century Gothic"/>
              </a:rPr>
              <a:t> &amp; ‘n </a:t>
            </a:r>
            <a:r>
              <a:rPr lang="en-GB" sz="3600" i="1" dirty="0" err="1">
                <a:solidFill>
                  <a:schemeClr val="dk1"/>
                </a:solidFill>
                <a:latin typeface="Century Gothic"/>
                <a:ea typeface="Century Gothic"/>
                <a:cs typeface="Century Gothic"/>
                <a:sym typeface="Century Gothic"/>
              </a:rPr>
              <a:t>besliste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koste</a:t>
            </a:r>
            <a:r>
              <a:rPr lang="en-GB" sz="3600" i="1" dirty="0">
                <a:solidFill>
                  <a:schemeClr val="dk1"/>
                </a:solidFill>
                <a:latin typeface="Century Gothic"/>
                <a:ea typeface="Century Gothic"/>
                <a:cs typeface="Century Gothic"/>
                <a:sym typeface="Century Gothic"/>
              </a:rPr>
              <a:t>. Daar is in </a:t>
            </a:r>
            <a:r>
              <a:rPr lang="en-GB" sz="3600" i="1" dirty="0" err="1">
                <a:solidFill>
                  <a:schemeClr val="dk1"/>
                </a:solidFill>
                <a:latin typeface="Century Gothic"/>
                <a:ea typeface="Century Gothic"/>
                <a:cs typeface="Century Gothic"/>
                <a:sym typeface="Century Gothic"/>
              </a:rPr>
              <a:t>afsondering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afhanklikheid</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toewyding</a:t>
            </a:r>
            <a:r>
              <a:rPr lang="en-GB" sz="3600" i="1" dirty="0">
                <a:solidFill>
                  <a:schemeClr val="dk1"/>
                </a:solidFill>
                <a:latin typeface="Century Gothic"/>
                <a:ea typeface="Century Gothic"/>
                <a:cs typeface="Century Gothic"/>
                <a:sym typeface="Century Gothic"/>
              </a:rPr>
              <a:t> op die Here </a:t>
            </a:r>
            <a:r>
              <a:rPr lang="en-GB" sz="3600" i="1" dirty="0" err="1">
                <a:solidFill>
                  <a:schemeClr val="dk1"/>
                </a:solidFill>
                <a:latin typeface="Century Gothic"/>
                <a:ea typeface="Century Gothic"/>
                <a:cs typeface="Century Gothic"/>
                <a:sym typeface="Century Gothic"/>
              </a:rPr>
              <a:t>gewag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hiervoor</a:t>
            </a:r>
            <a:r>
              <a:rPr lang="en-GB" sz="3600" i="1" dirty="0">
                <a:solidFill>
                  <a:schemeClr val="dk1"/>
                </a:solidFill>
                <a:latin typeface="Century Gothic"/>
                <a:ea typeface="Century Gothic"/>
                <a:cs typeface="Century Gothic"/>
                <a:sym typeface="Century Gothic"/>
              </a:rPr>
              <a:t>. </a:t>
            </a:r>
            <a:endParaRPr sz="3600" i="1" dirty="0">
              <a:solidFill>
                <a:schemeClr val="dk1"/>
              </a:solidFill>
              <a:latin typeface="Century Gothic"/>
              <a:ea typeface="Century Gothic"/>
              <a:cs typeface="Century Gothic"/>
              <a:sym typeface="Century Gothic"/>
            </a:endParaRPr>
          </a:p>
        </p:txBody>
      </p:sp>
      <p:pic>
        <p:nvPicPr>
          <p:cNvPr id="114" name="Google Shape;114;p16"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15" name="Google Shape;115;p16"/>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5"/>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‘Wees </a:t>
            </a:r>
            <a:r>
              <a:rPr lang="nl-NL" sz="3600" b="1" i="1" dirty="0">
                <a:solidFill>
                  <a:schemeClr val="dk1"/>
                </a:solidFill>
                <a:latin typeface="Century Gothic"/>
                <a:ea typeface="Century Gothic"/>
                <a:cs typeface="Century Gothic"/>
                <a:sym typeface="Century Gothic"/>
              </a:rPr>
              <a:t>nugter</a:t>
            </a:r>
            <a:r>
              <a:rPr lang="nl-NL" sz="3600" i="1" dirty="0">
                <a:solidFill>
                  <a:schemeClr val="dk1"/>
                </a:solidFill>
                <a:latin typeface="Century Gothic"/>
                <a:ea typeface="Century Gothic"/>
                <a:cs typeface="Century Gothic"/>
                <a:sym typeface="Century Gothic"/>
              </a:rPr>
              <a:t> en waaksaam, want julle teëstander, die duiwel, loop rond soos ‘n brullende leeu, en soek wie hy kan verslind.’</a:t>
            </a:r>
            <a:endParaRPr sz="3600" i="1" dirty="0">
              <a:solidFill>
                <a:schemeClr val="dk1"/>
              </a:solidFill>
              <a:latin typeface="Century Gothic"/>
              <a:ea typeface="Century Gothic"/>
              <a:cs typeface="Century Gothic"/>
              <a:sym typeface="Century Gothic"/>
            </a:endParaRPr>
          </a:p>
        </p:txBody>
      </p:sp>
      <p:pic>
        <p:nvPicPr>
          <p:cNvPr id="267" name="Google Shape;267;p35"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68" name="Google Shape;268;p35"/>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Pt 5:8.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6"/>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‘En die </a:t>
            </a:r>
            <a:r>
              <a:rPr lang="en-GB" sz="3600" i="1" dirty="0" err="1">
                <a:solidFill>
                  <a:schemeClr val="dk1"/>
                </a:solidFill>
                <a:latin typeface="Century Gothic"/>
                <a:ea typeface="Century Gothic"/>
                <a:cs typeface="Century Gothic"/>
                <a:sym typeface="Century Gothic"/>
              </a:rPr>
              <a:t>werke</a:t>
            </a:r>
            <a:r>
              <a:rPr lang="en-GB" sz="3600" i="1" dirty="0">
                <a:solidFill>
                  <a:schemeClr val="dk1"/>
                </a:solidFill>
                <a:latin typeface="Century Gothic"/>
                <a:ea typeface="Century Gothic"/>
                <a:cs typeface="Century Gothic"/>
                <a:sym typeface="Century Gothic"/>
              </a:rPr>
              <a:t> van die </a:t>
            </a:r>
            <a:r>
              <a:rPr lang="en-GB" sz="3600" i="1" dirty="0" err="1">
                <a:solidFill>
                  <a:schemeClr val="dk1"/>
                </a:solidFill>
                <a:latin typeface="Century Gothic"/>
                <a:ea typeface="Century Gothic"/>
                <a:cs typeface="Century Gothic"/>
                <a:sym typeface="Century Gothic"/>
              </a:rPr>
              <a:t>vlees</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openbaar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naamlik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owerspel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hoerery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onreinheid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ongebondenheid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afgodery</a:t>
            </a:r>
            <a:r>
              <a:rPr lang="en-GB" sz="3600" i="1" dirty="0">
                <a:solidFill>
                  <a:schemeClr val="dk1"/>
                </a:solidFill>
                <a:latin typeface="Century Gothic"/>
                <a:ea typeface="Century Gothic"/>
                <a:cs typeface="Century Gothic"/>
                <a:sym typeface="Century Gothic"/>
              </a:rPr>
              <a:t>, towery, </a:t>
            </a:r>
            <a:r>
              <a:rPr lang="en-GB" sz="3600" i="1" dirty="0" err="1">
                <a:solidFill>
                  <a:schemeClr val="dk1"/>
                </a:solidFill>
                <a:latin typeface="Century Gothic"/>
                <a:ea typeface="Century Gothic"/>
                <a:cs typeface="Century Gothic"/>
                <a:sym typeface="Century Gothic"/>
              </a:rPr>
              <a:t>vyandskap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twis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jaloersheid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toornigheid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naywer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tweedrag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partyskap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afguns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moord</a:t>
            </a:r>
            <a:r>
              <a:rPr lang="en-GB" sz="3600" i="1" dirty="0">
                <a:solidFill>
                  <a:schemeClr val="dk1"/>
                </a:solidFill>
                <a:latin typeface="Century Gothic"/>
                <a:ea typeface="Century Gothic"/>
                <a:cs typeface="Century Gothic"/>
                <a:sym typeface="Century Gothic"/>
              </a:rPr>
              <a:t>, </a:t>
            </a:r>
            <a:r>
              <a:rPr lang="en-GB" sz="3600" b="1" i="1" dirty="0" err="1">
                <a:solidFill>
                  <a:schemeClr val="dk1"/>
                </a:solidFill>
                <a:latin typeface="Century Gothic"/>
                <a:ea typeface="Century Gothic"/>
                <a:cs typeface="Century Gothic"/>
                <a:sym typeface="Century Gothic"/>
              </a:rPr>
              <a:t>dronkenskap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brassery</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dergelike</a:t>
            </a:r>
            <a:r>
              <a:rPr lang="en-GB" sz="3600" i="1" dirty="0">
                <a:solidFill>
                  <a:schemeClr val="dk1"/>
                </a:solidFill>
                <a:latin typeface="Century Gothic"/>
                <a:ea typeface="Century Gothic"/>
                <a:cs typeface="Century Gothic"/>
                <a:sym typeface="Century Gothic"/>
              </a:rPr>
              <a:t> dinge, </a:t>
            </a:r>
            <a:r>
              <a:rPr lang="en-GB" sz="3600" i="1" dirty="0" err="1">
                <a:solidFill>
                  <a:schemeClr val="dk1"/>
                </a:solidFill>
                <a:latin typeface="Century Gothic"/>
                <a:ea typeface="Century Gothic"/>
                <a:cs typeface="Century Gothic"/>
                <a:sym typeface="Century Gothic"/>
              </a:rPr>
              <a:t>waarvan</a:t>
            </a:r>
            <a:r>
              <a:rPr lang="en-GB" sz="3600" i="1" dirty="0">
                <a:solidFill>
                  <a:schemeClr val="dk1"/>
                </a:solidFill>
                <a:latin typeface="Century Gothic"/>
                <a:ea typeface="Century Gothic"/>
                <a:cs typeface="Century Gothic"/>
                <a:sym typeface="Century Gothic"/>
              </a:rPr>
              <a:t> ek </a:t>
            </a:r>
            <a:r>
              <a:rPr lang="en-GB" sz="3600" i="1" dirty="0" err="1">
                <a:solidFill>
                  <a:schemeClr val="dk1"/>
                </a:solidFill>
                <a:latin typeface="Century Gothic"/>
                <a:ea typeface="Century Gothic"/>
                <a:cs typeface="Century Gothic"/>
                <a:sym typeface="Century Gothic"/>
              </a:rPr>
              <a:t>julle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vooraf</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sê</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soos</a:t>
            </a:r>
            <a:r>
              <a:rPr lang="en-GB" sz="3600" i="1" dirty="0">
                <a:solidFill>
                  <a:schemeClr val="dk1"/>
                </a:solidFill>
                <a:latin typeface="Century Gothic"/>
                <a:ea typeface="Century Gothic"/>
                <a:cs typeface="Century Gothic"/>
                <a:sym typeface="Century Gothic"/>
              </a:rPr>
              <a:t> ek al </a:t>
            </a:r>
            <a:r>
              <a:rPr lang="en-GB" sz="3600" i="1" dirty="0" err="1">
                <a:solidFill>
                  <a:schemeClr val="dk1"/>
                </a:solidFill>
                <a:latin typeface="Century Gothic"/>
                <a:ea typeface="Century Gothic"/>
                <a:cs typeface="Century Gothic"/>
                <a:sym typeface="Century Gothic"/>
              </a:rPr>
              <a:t>vroeër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gesê</a:t>
            </a:r>
            <a:r>
              <a:rPr lang="en-GB" sz="3600" i="1" dirty="0">
                <a:solidFill>
                  <a:schemeClr val="dk1"/>
                </a:solidFill>
                <a:latin typeface="Century Gothic"/>
                <a:ea typeface="Century Gothic"/>
                <a:cs typeface="Century Gothic"/>
                <a:sym typeface="Century Gothic"/>
              </a:rPr>
              <a:t> het, </a:t>
            </a:r>
            <a:r>
              <a:rPr lang="en-GB" sz="3600" i="1" dirty="0" err="1">
                <a:solidFill>
                  <a:schemeClr val="dk1"/>
                </a:solidFill>
                <a:latin typeface="Century Gothic"/>
                <a:ea typeface="Century Gothic"/>
                <a:cs typeface="Century Gothic"/>
                <a:sym typeface="Century Gothic"/>
              </a:rPr>
              <a:t>dat</a:t>
            </a:r>
            <a:r>
              <a:rPr lang="en-GB" sz="3600" i="1" dirty="0">
                <a:solidFill>
                  <a:schemeClr val="dk1"/>
                </a:solidFill>
                <a:latin typeface="Century Gothic"/>
                <a:ea typeface="Century Gothic"/>
                <a:cs typeface="Century Gothic"/>
                <a:sym typeface="Century Gothic"/>
              </a:rPr>
              <a:t> die wat </a:t>
            </a:r>
            <a:r>
              <a:rPr lang="en-GB" sz="3600" i="1" dirty="0" err="1">
                <a:solidFill>
                  <a:schemeClr val="dk1"/>
                </a:solidFill>
                <a:latin typeface="Century Gothic"/>
                <a:ea typeface="Century Gothic"/>
                <a:cs typeface="Century Gothic"/>
                <a:sym typeface="Century Gothic"/>
              </a:rPr>
              <a:t>sulke</a:t>
            </a:r>
            <a:r>
              <a:rPr lang="en-GB" sz="3600" i="1" dirty="0">
                <a:solidFill>
                  <a:schemeClr val="dk1"/>
                </a:solidFill>
                <a:latin typeface="Century Gothic"/>
                <a:ea typeface="Century Gothic"/>
                <a:cs typeface="Century Gothic"/>
                <a:sym typeface="Century Gothic"/>
              </a:rPr>
              <a:t> dinge </a:t>
            </a:r>
            <a:r>
              <a:rPr lang="en-GB" sz="3600" i="1" dirty="0" err="1">
                <a:solidFill>
                  <a:schemeClr val="dk1"/>
                </a:solidFill>
                <a:latin typeface="Century Gothic"/>
                <a:ea typeface="Century Gothic"/>
                <a:cs typeface="Century Gothic"/>
                <a:sym typeface="Century Gothic"/>
              </a:rPr>
              <a:t>doen</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koninkryk</a:t>
            </a:r>
            <a:r>
              <a:rPr lang="en-GB" sz="3600" i="1" dirty="0">
                <a:solidFill>
                  <a:schemeClr val="dk1"/>
                </a:solidFill>
                <a:latin typeface="Century Gothic"/>
                <a:ea typeface="Century Gothic"/>
                <a:cs typeface="Century Gothic"/>
                <a:sym typeface="Century Gothic"/>
              </a:rPr>
              <a:t> van God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beërwe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Gal 5:19-21.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6E445399-605A-DBD2-5536-6A16219DEBC4}"/>
            </a:ext>
          </a:extLst>
        </p:cNvPr>
        <p:cNvGrpSpPr/>
        <p:nvPr/>
      </p:nvGrpSpPr>
      <p:grpSpPr>
        <a:xfrm>
          <a:off x="0" y="0"/>
          <a:ext cx="0" cy="0"/>
          <a:chOff x="0" y="0"/>
          <a:chExt cx="0" cy="0"/>
        </a:xfrm>
      </p:grpSpPr>
      <p:sp>
        <p:nvSpPr>
          <p:cNvPr id="274" name="Google Shape;274;p36">
            <a:extLst>
              <a:ext uri="{FF2B5EF4-FFF2-40B4-BE49-F238E27FC236}">
                <a16:creationId xmlns:a16="http://schemas.microsoft.com/office/drawing/2014/main" id="{6CE2A120-7070-FFD6-068A-FC1B8CCD26DE}"/>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‘Want dit is genoeg dat ons die afgelope lewenstyd die wil van die heidene volbring het deur te wandel in ongebondenheid, begeerlikheid, </a:t>
            </a:r>
            <a:r>
              <a:rPr lang="nl-NL" sz="3600" b="1" i="1" dirty="0">
                <a:solidFill>
                  <a:schemeClr val="dk1"/>
                </a:solidFill>
                <a:latin typeface="Century Gothic"/>
                <a:ea typeface="Century Gothic"/>
                <a:cs typeface="Century Gothic"/>
                <a:sym typeface="Century Gothic"/>
              </a:rPr>
              <a:t>dronkenskap</a:t>
            </a:r>
            <a:r>
              <a:rPr lang="nl-NL" sz="3600" i="1" dirty="0">
                <a:solidFill>
                  <a:schemeClr val="dk1"/>
                </a:solidFill>
                <a:latin typeface="Century Gothic"/>
                <a:ea typeface="Century Gothic"/>
                <a:cs typeface="Century Gothic"/>
                <a:sym typeface="Century Gothic"/>
              </a:rPr>
              <a:t>, brasserye, </a:t>
            </a:r>
            <a:r>
              <a:rPr lang="nl-NL" sz="3600" b="1" i="1" dirty="0">
                <a:solidFill>
                  <a:schemeClr val="dk1"/>
                </a:solidFill>
                <a:latin typeface="Century Gothic"/>
                <a:ea typeface="Century Gothic"/>
                <a:cs typeface="Century Gothic"/>
                <a:sym typeface="Century Gothic"/>
              </a:rPr>
              <a:t>drinkpartye</a:t>
            </a:r>
            <a:r>
              <a:rPr lang="nl-NL" sz="3600" i="1" dirty="0">
                <a:solidFill>
                  <a:schemeClr val="dk1"/>
                </a:solidFill>
                <a:latin typeface="Century Gothic"/>
                <a:ea typeface="Century Gothic"/>
                <a:cs typeface="Century Gothic"/>
                <a:sym typeface="Century Gothic"/>
              </a:rPr>
              <a:t> en ongeoorloofde afgoderye. </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a:extLst>
              <a:ext uri="{FF2B5EF4-FFF2-40B4-BE49-F238E27FC236}">
                <a16:creationId xmlns:a16="http://schemas.microsoft.com/office/drawing/2014/main" id="{55897914-1E2C-DD05-E02D-2644A1FA4554}"/>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a:extLst>
              <a:ext uri="{FF2B5EF4-FFF2-40B4-BE49-F238E27FC236}">
                <a16:creationId xmlns:a16="http://schemas.microsoft.com/office/drawing/2014/main" id="{3DD186FB-6993-24CB-C3E9-71A5F492CF41}"/>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Pt 4:3-5.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209192173"/>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92B8C7D9-81A4-DFEA-A88A-4D3C1EDBB147}"/>
            </a:ext>
          </a:extLst>
        </p:cNvPr>
        <p:cNvGrpSpPr/>
        <p:nvPr/>
      </p:nvGrpSpPr>
      <p:grpSpPr>
        <a:xfrm>
          <a:off x="0" y="0"/>
          <a:ext cx="0" cy="0"/>
          <a:chOff x="0" y="0"/>
          <a:chExt cx="0" cy="0"/>
        </a:xfrm>
      </p:grpSpPr>
      <p:sp>
        <p:nvSpPr>
          <p:cNvPr id="274" name="Google Shape;274;p36">
            <a:extLst>
              <a:ext uri="{FF2B5EF4-FFF2-40B4-BE49-F238E27FC236}">
                <a16:creationId xmlns:a16="http://schemas.microsoft.com/office/drawing/2014/main" id="{A626EBB1-04D5-FD6A-3D4D-CE27896853FA}"/>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Daarom vind hulle dit vreemd as julle nie saamloop in dieselfde uitgieting van losbandigheid nie, en hulle laster.</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a:extLst>
              <a:ext uri="{FF2B5EF4-FFF2-40B4-BE49-F238E27FC236}">
                <a16:creationId xmlns:a16="http://schemas.microsoft.com/office/drawing/2014/main" id="{1245365E-1EC5-E337-9523-34AED3896F55}"/>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a:extLst>
              <a:ext uri="{FF2B5EF4-FFF2-40B4-BE49-F238E27FC236}">
                <a16:creationId xmlns:a16="http://schemas.microsoft.com/office/drawing/2014/main" id="{8CEBC2B5-49D2-8A17-1968-6FE9892F238B}"/>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Pt 4:3-5.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087185441"/>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ED0E461D-3E82-FC51-C0B1-1AD874A34853}"/>
            </a:ext>
          </a:extLst>
        </p:cNvPr>
        <p:cNvGrpSpPr/>
        <p:nvPr/>
      </p:nvGrpSpPr>
      <p:grpSpPr>
        <a:xfrm>
          <a:off x="0" y="0"/>
          <a:ext cx="0" cy="0"/>
          <a:chOff x="0" y="0"/>
          <a:chExt cx="0" cy="0"/>
        </a:xfrm>
      </p:grpSpPr>
      <p:sp>
        <p:nvSpPr>
          <p:cNvPr id="274" name="Google Shape;274;p36">
            <a:extLst>
              <a:ext uri="{FF2B5EF4-FFF2-40B4-BE49-F238E27FC236}">
                <a16:creationId xmlns:a16="http://schemas.microsoft.com/office/drawing/2014/main" id="{4F78FB83-8A75-EFC3-D0A1-E978E303E8B6}"/>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Hulle sal rekenskap gee aan Hom wat gereed staan om die lewende en die dode te oordeel.’</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a:extLst>
              <a:ext uri="{FF2B5EF4-FFF2-40B4-BE49-F238E27FC236}">
                <a16:creationId xmlns:a16="http://schemas.microsoft.com/office/drawing/2014/main" id="{918702AD-E081-5117-A5C4-97C769E1F66B}"/>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a:extLst>
              <a:ext uri="{FF2B5EF4-FFF2-40B4-BE49-F238E27FC236}">
                <a16:creationId xmlns:a16="http://schemas.microsoft.com/office/drawing/2014/main" id="{9C8BD82D-AA3E-F78D-D034-B8108CC80CC2}"/>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Pt 4:3-5. </a:t>
            </a: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356953488"/>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3E0A4791-D575-37EE-C8C2-B306235C3E1A}"/>
            </a:ext>
          </a:extLst>
        </p:cNvPr>
        <p:cNvGrpSpPr/>
        <p:nvPr/>
      </p:nvGrpSpPr>
      <p:grpSpPr>
        <a:xfrm>
          <a:off x="0" y="0"/>
          <a:ext cx="0" cy="0"/>
          <a:chOff x="0" y="0"/>
          <a:chExt cx="0" cy="0"/>
        </a:xfrm>
      </p:grpSpPr>
      <p:sp>
        <p:nvSpPr>
          <p:cNvPr id="274" name="Google Shape;274;p36">
            <a:extLst>
              <a:ext uri="{FF2B5EF4-FFF2-40B4-BE49-F238E27FC236}">
                <a16:creationId xmlns:a16="http://schemas.microsoft.com/office/drawing/2014/main" id="{7843697A-B5F9-BC94-F255-31D4C3FE661C}"/>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‘Pas dan op dat julle nougeset wandel, nie as onwyse nie, maar as wyse; en koop die tyd uit, omdat die dae boos is.</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a:extLst>
              <a:ext uri="{FF2B5EF4-FFF2-40B4-BE49-F238E27FC236}">
                <a16:creationId xmlns:a16="http://schemas.microsoft.com/office/drawing/2014/main" id="{3EB97F97-E954-F5A9-D4ED-A9FA4A5F88C7}"/>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a:extLst>
              <a:ext uri="{FF2B5EF4-FFF2-40B4-BE49-F238E27FC236}">
                <a16:creationId xmlns:a16="http://schemas.microsoft.com/office/drawing/2014/main" id="{6A74FA2C-D26B-D3FF-7482-F28CA97976AC}"/>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Efe 5:15-18.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938891079"/>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58C18D8F-DD24-649A-3092-9BC728167984}"/>
            </a:ext>
          </a:extLst>
        </p:cNvPr>
        <p:cNvGrpSpPr/>
        <p:nvPr/>
      </p:nvGrpSpPr>
      <p:grpSpPr>
        <a:xfrm>
          <a:off x="0" y="0"/>
          <a:ext cx="0" cy="0"/>
          <a:chOff x="0" y="0"/>
          <a:chExt cx="0" cy="0"/>
        </a:xfrm>
      </p:grpSpPr>
      <p:sp>
        <p:nvSpPr>
          <p:cNvPr id="274" name="Google Shape;274;p36">
            <a:extLst>
              <a:ext uri="{FF2B5EF4-FFF2-40B4-BE49-F238E27FC236}">
                <a16:creationId xmlns:a16="http://schemas.microsoft.com/office/drawing/2014/main" id="{DE89AFE3-F2E8-EFCF-CABF-244E1CFCACD3}"/>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a:solidFill>
                  <a:schemeClr val="dk1"/>
                </a:solidFill>
                <a:latin typeface="Century Gothic"/>
                <a:ea typeface="Century Gothic"/>
                <a:cs typeface="Century Gothic"/>
                <a:sym typeface="Century Gothic"/>
              </a:rPr>
              <a:t>Daarom moet julle nie onverstandig wees nie, maar verstaan wat die wil van die Here is.</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a:extLst>
              <a:ext uri="{FF2B5EF4-FFF2-40B4-BE49-F238E27FC236}">
                <a16:creationId xmlns:a16="http://schemas.microsoft.com/office/drawing/2014/main" id="{BB1C262B-2F16-DD9C-9F15-760915B0021F}"/>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a:extLst>
              <a:ext uri="{FF2B5EF4-FFF2-40B4-BE49-F238E27FC236}">
                <a16:creationId xmlns:a16="http://schemas.microsoft.com/office/drawing/2014/main" id="{DDFD2873-2F85-CD5F-ED01-4EBFE75E7247}"/>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Efe 5:15-18.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3281684044"/>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73">
          <a:extLst>
            <a:ext uri="{FF2B5EF4-FFF2-40B4-BE49-F238E27FC236}">
              <a16:creationId xmlns:a16="http://schemas.microsoft.com/office/drawing/2014/main" id="{8EF32F2D-5913-F2ED-3BE9-F13D1108EBEC}"/>
            </a:ext>
          </a:extLst>
        </p:cNvPr>
        <p:cNvGrpSpPr/>
        <p:nvPr/>
      </p:nvGrpSpPr>
      <p:grpSpPr>
        <a:xfrm>
          <a:off x="0" y="0"/>
          <a:ext cx="0" cy="0"/>
          <a:chOff x="0" y="0"/>
          <a:chExt cx="0" cy="0"/>
        </a:xfrm>
      </p:grpSpPr>
      <p:sp>
        <p:nvSpPr>
          <p:cNvPr id="274" name="Google Shape;274;p36">
            <a:extLst>
              <a:ext uri="{FF2B5EF4-FFF2-40B4-BE49-F238E27FC236}">
                <a16:creationId xmlns:a16="http://schemas.microsoft.com/office/drawing/2014/main" id="{069543A0-E771-5F0D-B456-BA486645E764}"/>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Moenie </a:t>
            </a:r>
            <a:r>
              <a:rPr lang="nl-NL" sz="3600" b="1" i="1" dirty="0">
                <a:solidFill>
                  <a:schemeClr val="dk1"/>
                </a:solidFill>
                <a:latin typeface="Century Gothic"/>
                <a:ea typeface="Century Gothic"/>
                <a:cs typeface="Century Gothic"/>
                <a:sym typeface="Century Gothic"/>
              </a:rPr>
              <a:t>dronk</a:t>
            </a:r>
            <a:r>
              <a:rPr lang="nl-NL" sz="3600" i="1" dirty="0">
                <a:solidFill>
                  <a:schemeClr val="dk1"/>
                </a:solidFill>
                <a:latin typeface="Century Gothic"/>
                <a:ea typeface="Century Gothic"/>
                <a:cs typeface="Century Gothic"/>
                <a:sym typeface="Century Gothic"/>
              </a:rPr>
              <a:t> word van wyn nie - daarin is losbandigheid; maar word met die Gees vervul.’</a:t>
            </a:r>
            <a:endParaRPr sz="3600" i="1" dirty="0">
              <a:solidFill>
                <a:schemeClr val="dk1"/>
              </a:solidFill>
              <a:latin typeface="Century Gothic"/>
              <a:ea typeface="Century Gothic"/>
              <a:cs typeface="Century Gothic"/>
              <a:sym typeface="Century Gothic"/>
            </a:endParaRPr>
          </a:p>
        </p:txBody>
      </p:sp>
      <p:pic>
        <p:nvPicPr>
          <p:cNvPr id="275" name="Google Shape;275;p36" descr="A picture containing food&#10;&#10;Description automatically generated">
            <a:extLst>
              <a:ext uri="{FF2B5EF4-FFF2-40B4-BE49-F238E27FC236}">
                <a16:creationId xmlns:a16="http://schemas.microsoft.com/office/drawing/2014/main" id="{DA2539E0-0884-E3E8-0CD9-C1983A6570B0}"/>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76" name="Google Shape;276;p36">
            <a:extLst>
              <a:ext uri="{FF2B5EF4-FFF2-40B4-BE49-F238E27FC236}">
                <a16:creationId xmlns:a16="http://schemas.microsoft.com/office/drawing/2014/main" id="{40C7CAD5-9A84-0E38-7091-1B7339C3EFF6}"/>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Efe 5:15-18.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1445634437"/>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 name="Picture 1">
            <a:extLst>
              <a:ext uri="{FF2B5EF4-FFF2-40B4-BE49-F238E27FC236}">
                <a16:creationId xmlns:a16="http://schemas.microsoft.com/office/drawing/2014/main" id="{BEFE8E40-B909-AE2D-0C60-70541937A78C}"/>
              </a:ext>
            </a:extLst>
          </p:cNvPr>
          <p:cNvPicPr>
            <a:picLocks noChangeAspect="1"/>
          </p:cNvPicPr>
          <p:nvPr/>
        </p:nvPicPr>
        <p:blipFill>
          <a:blip r:embed="rId3"/>
          <a:srcRect t="21834" b="9047"/>
          <a:stretch/>
        </p:blipFill>
        <p:spPr>
          <a:xfrm>
            <a:off x="457200" y="457200"/>
            <a:ext cx="11277600" cy="5943600"/>
          </a:xfrm>
          <a:prstGeom prst="rect">
            <a:avLst/>
          </a:prstGeom>
        </p:spPr>
      </p:pic>
      <p:sp>
        <p:nvSpPr>
          <p:cNvPr id="282" name="Google Shape;282;p37"/>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endParaRPr sz="3600" i="1" u="none" strike="noStrike" cap="none">
              <a:solidFill>
                <a:schemeClr val="dk1"/>
              </a:solidFill>
              <a:latin typeface="Century Gothic"/>
              <a:ea typeface="Century Gothic"/>
              <a:cs typeface="Century Gothic"/>
              <a:sym typeface="Century Gothic"/>
            </a:endParaRPr>
          </a:p>
        </p:txBody>
      </p:sp>
      <p:pic>
        <p:nvPicPr>
          <p:cNvPr id="283" name="Google Shape;283;p37" descr="A picture containing food&#10;&#10;Description automatically generated"/>
          <p:cNvPicPr preferRelativeResize="0"/>
          <p:nvPr/>
        </p:nvPicPr>
        <p:blipFill rotWithShape="1">
          <a:blip r:embed="rId4">
            <a:alphaModFix/>
          </a:blip>
          <a:srcRect/>
          <a:stretch/>
        </p:blipFill>
        <p:spPr>
          <a:xfrm>
            <a:off x="135961" y="138430"/>
            <a:ext cx="1153921" cy="1153921"/>
          </a:xfrm>
          <a:prstGeom prst="rect">
            <a:avLst/>
          </a:prstGeom>
          <a:noFill/>
          <a:ln>
            <a:noFill/>
          </a:ln>
        </p:spPr>
      </p:pic>
      <p:sp>
        <p:nvSpPr>
          <p:cNvPr id="284" name="Google Shape;284;p37"/>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38"/>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Drinking does not actually warm you up. Consuming alcohol causes blood to rush to the skin’s surface, which makes you feel warmer. However, not for long because alcohol causes blood vessels to dilate, making you actually lose heat more quickly. </a:t>
            </a:r>
            <a:endParaRPr sz="3600" i="1" dirty="0">
              <a:solidFill>
                <a:schemeClr val="dk1"/>
              </a:solidFill>
              <a:latin typeface="Century Gothic"/>
              <a:ea typeface="Century Gothic"/>
              <a:cs typeface="Century Gothic"/>
              <a:sym typeface="Century Gothic"/>
            </a:endParaRPr>
          </a:p>
        </p:txBody>
      </p:sp>
      <p:pic>
        <p:nvPicPr>
          <p:cNvPr id="292" name="Google Shape;292;p38"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93" name="Google Shape;293;p38"/>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a:solidFill>
                  <a:schemeClr val="dk1"/>
                </a:solidFill>
                <a:latin typeface="Century Gothic"/>
                <a:ea typeface="Century Gothic"/>
                <a:cs typeface="Century Gothic"/>
                <a:sym typeface="Century Gothic"/>
              </a:rPr>
              <a:t>Dis </a:t>
            </a:r>
            <a:r>
              <a:rPr lang="en-GB" sz="3600" i="1" dirty="0" err="1">
                <a:solidFill>
                  <a:schemeClr val="dk1"/>
                </a:solidFill>
                <a:latin typeface="Century Gothic"/>
                <a:ea typeface="Century Gothic"/>
                <a:cs typeface="Century Gothic"/>
                <a:sym typeface="Century Gothic"/>
              </a:rPr>
              <a:t>gebou</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saamgestel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deur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trane</a:t>
            </a:r>
            <a:r>
              <a:rPr lang="en-GB" sz="3600" i="1" dirty="0">
                <a:solidFill>
                  <a:schemeClr val="dk1"/>
                </a:solidFill>
                <a:latin typeface="Century Gothic"/>
                <a:ea typeface="Century Gothic"/>
                <a:cs typeface="Century Gothic"/>
                <a:sym typeface="Century Gothic"/>
              </a:rPr>
              <a:t>. Dis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inherent </a:t>
            </a:r>
            <a:r>
              <a:rPr lang="en-GB" sz="3600" i="1" dirty="0" err="1">
                <a:solidFill>
                  <a:schemeClr val="dk1"/>
                </a:solidFill>
                <a:latin typeface="Century Gothic"/>
                <a:ea typeface="Century Gothic"/>
                <a:cs typeface="Century Gothic"/>
                <a:sym typeface="Century Gothic"/>
              </a:rPr>
              <a:t>maklik</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aangenaam</a:t>
            </a:r>
            <a:r>
              <a:rPr lang="en-GB" sz="3600" i="1" dirty="0">
                <a:solidFill>
                  <a:schemeClr val="dk1"/>
                </a:solidFill>
                <a:latin typeface="Century Gothic"/>
                <a:ea typeface="Century Gothic"/>
                <a:cs typeface="Century Gothic"/>
                <a:sym typeface="Century Gothic"/>
              </a:rPr>
              <a:t> om </a:t>
            </a:r>
            <a:r>
              <a:rPr lang="en-GB" sz="3600" i="1" dirty="0" err="1">
                <a:solidFill>
                  <a:schemeClr val="dk1"/>
                </a:solidFill>
                <a:latin typeface="Century Gothic"/>
                <a:ea typeface="Century Gothic"/>
                <a:cs typeface="Century Gothic"/>
                <a:sym typeface="Century Gothic"/>
              </a:rPr>
              <a:t>hieroor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praat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gegee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deur</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lewende</a:t>
            </a:r>
            <a:r>
              <a:rPr lang="en-GB" sz="3600" i="1" dirty="0">
                <a:solidFill>
                  <a:schemeClr val="dk1"/>
                </a:solidFill>
                <a:latin typeface="Century Gothic"/>
                <a:ea typeface="Century Gothic"/>
                <a:cs typeface="Century Gothic"/>
                <a:sym typeface="Century Gothic"/>
              </a:rPr>
              <a:t> Gees van God, die </a:t>
            </a:r>
            <a:r>
              <a:rPr lang="en-GB" sz="3600" i="1" dirty="0" err="1">
                <a:solidFill>
                  <a:schemeClr val="dk1"/>
                </a:solidFill>
                <a:latin typeface="Century Gothic"/>
                <a:ea typeface="Century Gothic"/>
                <a:cs typeface="Century Gothic"/>
                <a:sym typeface="Century Gothic"/>
              </a:rPr>
              <a:t>boodskapper</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bloot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gehoorsaam</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getrou</a:t>
            </a:r>
            <a:r>
              <a:rPr lang="en-GB" sz="3600" i="1" dirty="0">
                <a:solidFill>
                  <a:schemeClr val="dk1"/>
                </a:solidFill>
                <a:latin typeface="Century Gothic"/>
                <a:ea typeface="Century Gothic"/>
                <a:cs typeface="Century Gothic"/>
                <a:sym typeface="Century Gothic"/>
              </a:rPr>
              <a:t>. </a:t>
            </a:r>
            <a:endParaRPr sz="3600" i="1" dirty="0">
              <a:solidFill>
                <a:schemeClr val="dk1"/>
              </a:solidFill>
              <a:latin typeface="Century Gothic"/>
              <a:ea typeface="Century Gothic"/>
              <a:cs typeface="Century Gothic"/>
              <a:sym typeface="Century Gothic"/>
            </a:endParaRPr>
          </a:p>
        </p:txBody>
      </p:sp>
      <p:pic>
        <p:nvPicPr>
          <p:cNvPr id="122" name="Google Shape;122;p17"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23" name="Google Shape;123;p17"/>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90">
          <a:extLst>
            <a:ext uri="{FF2B5EF4-FFF2-40B4-BE49-F238E27FC236}">
              <a16:creationId xmlns:a16="http://schemas.microsoft.com/office/drawing/2014/main" id="{ADA258BB-993F-F409-665F-752A651E2A74}"/>
            </a:ext>
          </a:extLst>
        </p:cNvPr>
        <p:cNvGrpSpPr/>
        <p:nvPr/>
      </p:nvGrpSpPr>
      <p:grpSpPr>
        <a:xfrm>
          <a:off x="0" y="0"/>
          <a:ext cx="0" cy="0"/>
          <a:chOff x="0" y="0"/>
          <a:chExt cx="0" cy="0"/>
        </a:xfrm>
      </p:grpSpPr>
      <p:sp>
        <p:nvSpPr>
          <p:cNvPr id="291" name="Google Shape;291;p38">
            <a:extLst>
              <a:ext uri="{FF2B5EF4-FFF2-40B4-BE49-F238E27FC236}">
                <a16:creationId xmlns:a16="http://schemas.microsoft.com/office/drawing/2014/main" id="{10B4ACAA-ACDF-4D47-9AD2-5FCF963E76C5}"/>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Alcohol also impedes the body’s warmth process by causing chills. In other words, the heat from that extra blood passes right out of your body, causing your temperature to drop…</a:t>
            </a:r>
            <a:endParaRPr sz="3600" i="1" dirty="0">
              <a:solidFill>
                <a:schemeClr val="dk1"/>
              </a:solidFill>
              <a:latin typeface="Century Gothic"/>
              <a:ea typeface="Century Gothic"/>
              <a:cs typeface="Century Gothic"/>
              <a:sym typeface="Century Gothic"/>
            </a:endParaRPr>
          </a:p>
        </p:txBody>
      </p:sp>
      <p:pic>
        <p:nvPicPr>
          <p:cNvPr id="292" name="Google Shape;292;p38" descr="A picture containing food&#10;&#10;Description automatically generated">
            <a:extLst>
              <a:ext uri="{FF2B5EF4-FFF2-40B4-BE49-F238E27FC236}">
                <a16:creationId xmlns:a16="http://schemas.microsoft.com/office/drawing/2014/main" id="{61FBC330-06D7-6BE5-7242-970A03C95C6F}"/>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293" name="Google Shape;293;p38">
            <a:extLst>
              <a:ext uri="{FF2B5EF4-FFF2-40B4-BE49-F238E27FC236}">
                <a16:creationId xmlns:a16="http://schemas.microsoft.com/office/drawing/2014/main" id="{1241F4CC-4AE8-0886-826D-DA877EF54DDE}"/>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2770947052"/>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 name="Picture 1" descr="A person sleeping on his head&#10;&#10;AI-generated content may be incorrect.">
            <a:extLst>
              <a:ext uri="{FF2B5EF4-FFF2-40B4-BE49-F238E27FC236}">
                <a16:creationId xmlns:a16="http://schemas.microsoft.com/office/drawing/2014/main" id="{E2BA2793-5D4C-F9A6-AF06-92E5A2FC71A0}"/>
              </a:ext>
            </a:extLst>
          </p:cNvPr>
          <p:cNvPicPr>
            <a:picLocks noChangeAspect="1"/>
          </p:cNvPicPr>
          <p:nvPr/>
        </p:nvPicPr>
        <p:blipFill>
          <a:blip r:embed="rId3"/>
          <a:srcRect l="5128"/>
          <a:stretch/>
        </p:blipFill>
        <p:spPr>
          <a:xfrm>
            <a:off x="457200" y="457200"/>
            <a:ext cx="11277600" cy="5943600"/>
          </a:xfrm>
          <a:prstGeom prst="rect">
            <a:avLst/>
          </a:prstGeom>
        </p:spPr>
      </p:pic>
      <p:pic>
        <p:nvPicPr>
          <p:cNvPr id="300" name="Google Shape;300;p39" descr="A picture containing food&#10;&#10;Description automatically generated"/>
          <p:cNvPicPr preferRelativeResize="0"/>
          <p:nvPr/>
        </p:nvPicPr>
        <p:blipFill rotWithShape="1">
          <a:blip r:embed="rId4">
            <a:alphaModFix/>
          </a:blip>
          <a:srcRect/>
          <a:stretch/>
        </p:blipFill>
        <p:spPr>
          <a:xfrm>
            <a:off x="135961" y="138430"/>
            <a:ext cx="1153921" cy="1153921"/>
          </a:xfrm>
          <a:prstGeom prst="rect">
            <a:avLst/>
          </a:prstGeom>
          <a:noFill/>
          <a:ln>
            <a:noFill/>
          </a:ln>
        </p:spPr>
      </p:pic>
      <p:sp>
        <p:nvSpPr>
          <p:cNvPr id="301" name="Google Shape;301;p39"/>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0"/>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400" i="1" dirty="0">
                <a:solidFill>
                  <a:schemeClr val="dk1"/>
                </a:solidFill>
                <a:latin typeface="Century Gothic"/>
                <a:ea typeface="Century Gothic"/>
                <a:cs typeface="Century Gothic"/>
                <a:sym typeface="Century Gothic"/>
              </a:rPr>
              <a:t>‘Dit is ‘n betroubare woord: as iemand na ‘n opsienersamp verlang, begeer hy ‘n voortreflike werk. ‘n Opsiener dan moet onberispelik wees, die man van een vrou, nugter, ingetoë, fatsoenlik, gasvry, bekwaam om te onderrig; </a:t>
            </a:r>
            <a:r>
              <a:rPr lang="nl-NL" sz="3400" b="1" i="1" dirty="0">
                <a:solidFill>
                  <a:schemeClr val="dk1"/>
                </a:solidFill>
                <a:latin typeface="Century Gothic"/>
                <a:ea typeface="Century Gothic"/>
                <a:cs typeface="Century Gothic"/>
                <a:sym typeface="Century Gothic"/>
              </a:rPr>
              <a:t>geen drinker</a:t>
            </a:r>
            <a:r>
              <a:rPr lang="nl-NL" sz="3400" i="1" dirty="0">
                <a:solidFill>
                  <a:schemeClr val="dk1"/>
                </a:solidFill>
                <a:latin typeface="Century Gothic"/>
                <a:ea typeface="Century Gothic"/>
                <a:cs typeface="Century Gothic"/>
                <a:sym typeface="Century Gothic"/>
              </a:rPr>
              <a:t>, geen vegter, geen vuilgewinsoeker nie, maar vriendelik; geen strydlustige, geen geldgierige nie; een wat sy eie huis goed regeer en sy kinders met alle waardigheid in onderdanigheid hou.’</a:t>
            </a:r>
            <a:endParaRPr sz="3400" i="1" dirty="0">
              <a:solidFill>
                <a:schemeClr val="dk1"/>
              </a:solidFill>
              <a:latin typeface="Century Gothic"/>
              <a:ea typeface="Century Gothic"/>
              <a:cs typeface="Century Gothic"/>
              <a:sym typeface="Century Gothic"/>
            </a:endParaRPr>
          </a:p>
        </p:txBody>
      </p:sp>
      <p:pic>
        <p:nvPicPr>
          <p:cNvPr id="308" name="Google Shape;308;p40"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309" name="Google Shape;309;p40"/>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Tim 3:1-4.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1"/>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‘Net so moet die diakens waardig wees, nie uit twee monde spreek nie, nie </a:t>
            </a:r>
            <a:r>
              <a:rPr lang="nl-NL" sz="3600" b="1" i="1" dirty="0">
                <a:solidFill>
                  <a:schemeClr val="dk1"/>
                </a:solidFill>
                <a:latin typeface="Century Gothic"/>
                <a:ea typeface="Century Gothic"/>
                <a:cs typeface="Century Gothic"/>
                <a:sym typeface="Century Gothic"/>
              </a:rPr>
              <a:t>verslaaf aan wyn </a:t>
            </a:r>
            <a:r>
              <a:rPr lang="nl-NL" sz="3600" i="1" dirty="0">
                <a:solidFill>
                  <a:schemeClr val="dk1"/>
                </a:solidFill>
                <a:latin typeface="Century Gothic"/>
                <a:ea typeface="Century Gothic"/>
                <a:cs typeface="Century Gothic"/>
                <a:sym typeface="Century Gothic"/>
              </a:rPr>
              <a:t>nie, geen vuilgewinsoekers nie, manne wat die verborgenheid van die geloof in ‘n rein gewete hou. En hulle moet ook eers ‘n proeftyd deurmaak; daarna, as hulle onberispelik is, kan hulle dien.’</a:t>
            </a:r>
            <a:endParaRPr sz="3600" i="1" dirty="0">
              <a:solidFill>
                <a:schemeClr val="dk1"/>
              </a:solidFill>
              <a:latin typeface="Century Gothic"/>
              <a:ea typeface="Century Gothic"/>
              <a:cs typeface="Century Gothic"/>
              <a:sym typeface="Century Gothic"/>
            </a:endParaRPr>
          </a:p>
        </p:txBody>
      </p:sp>
      <p:pic>
        <p:nvPicPr>
          <p:cNvPr id="316" name="Google Shape;316;p41"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317" name="Google Shape;317;p41"/>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Tim 3:8-10.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42"/>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en-GB" sz="3600" i="1" dirty="0">
                <a:solidFill>
                  <a:schemeClr val="dk1"/>
                </a:solidFill>
                <a:latin typeface="Century Gothic"/>
                <a:ea typeface="Century Gothic"/>
                <a:cs typeface="Century Gothic"/>
                <a:sym typeface="Century Gothic"/>
              </a:rPr>
              <a:t>‘</a:t>
            </a:r>
            <a:r>
              <a:rPr lang="en-GB" sz="3600" i="1" dirty="0" err="1">
                <a:solidFill>
                  <a:schemeClr val="dk1"/>
                </a:solidFill>
                <a:latin typeface="Century Gothic"/>
                <a:ea typeface="Century Gothic"/>
                <a:cs typeface="Century Gothic"/>
                <a:sym typeface="Century Gothic"/>
              </a:rPr>
              <a:t>Moenie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dwaal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 Geen </a:t>
            </a:r>
            <a:r>
              <a:rPr lang="en-GB" sz="3600" i="1" dirty="0" err="1">
                <a:solidFill>
                  <a:schemeClr val="dk1"/>
                </a:solidFill>
                <a:latin typeface="Century Gothic"/>
                <a:ea typeface="Century Gothic"/>
                <a:cs typeface="Century Gothic"/>
                <a:sym typeface="Century Gothic"/>
              </a:rPr>
              <a:t>hoereerders</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afgodedienaars</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egbrekers</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wellustelinge</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sodomiete</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diewe</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gierigaards</a:t>
            </a:r>
            <a:r>
              <a:rPr lang="en-GB" sz="3600" i="1" dirty="0">
                <a:solidFill>
                  <a:schemeClr val="dk1"/>
                </a:solidFill>
                <a:latin typeface="Century Gothic"/>
                <a:ea typeface="Century Gothic"/>
                <a:cs typeface="Century Gothic"/>
                <a:sym typeface="Century Gothic"/>
              </a:rPr>
              <a:t> of </a:t>
            </a:r>
            <a:r>
              <a:rPr lang="en-GB" sz="3600" b="1" i="1" dirty="0" err="1">
                <a:solidFill>
                  <a:schemeClr val="dk1"/>
                </a:solidFill>
                <a:latin typeface="Century Gothic"/>
                <a:ea typeface="Century Gothic"/>
                <a:cs typeface="Century Gothic"/>
                <a:sym typeface="Century Gothic"/>
              </a:rPr>
              <a:t>dronkaards</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kwaadsprekers</a:t>
            </a:r>
            <a:r>
              <a:rPr lang="en-GB" sz="3600" i="1" dirty="0">
                <a:solidFill>
                  <a:schemeClr val="dk1"/>
                </a:solidFill>
                <a:latin typeface="Century Gothic"/>
                <a:ea typeface="Century Gothic"/>
                <a:cs typeface="Century Gothic"/>
                <a:sym typeface="Century Gothic"/>
              </a:rPr>
              <a:t> of rowers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koninkryk</a:t>
            </a:r>
            <a:r>
              <a:rPr lang="en-GB" sz="3600" i="1" dirty="0">
                <a:solidFill>
                  <a:schemeClr val="dk1"/>
                </a:solidFill>
                <a:latin typeface="Century Gothic"/>
                <a:ea typeface="Century Gothic"/>
                <a:cs typeface="Century Gothic"/>
                <a:sym typeface="Century Gothic"/>
              </a:rPr>
              <a:t> van God </a:t>
            </a:r>
            <a:r>
              <a:rPr lang="en-GB" sz="3600" i="1" dirty="0" err="1">
                <a:solidFill>
                  <a:schemeClr val="dk1"/>
                </a:solidFill>
                <a:latin typeface="Century Gothic"/>
                <a:ea typeface="Century Gothic"/>
                <a:cs typeface="Century Gothic"/>
                <a:sym typeface="Century Gothic"/>
              </a:rPr>
              <a:t>beërwe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nie</a:t>
            </a:r>
            <a:r>
              <a:rPr lang="en-GB" sz="3600" i="1" dirty="0">
                <a:solidFill>
                  <a:schemeClr val="dk1"/>
                </a:solidFill>
                <a:latin typeface="Century Gothic"/>
                <a:ea typeface="Century Gothic"/>
                <a:cs typeface="Century Gothic"/>
                <a:sym typeface="Century Gothic"/>
              </a:rPr>
              <a:t>.</a:t>
            </a:r>
            <a:endParaRPr sz="3600" i="1" dirty="0">
              <a:solidFill>
                <a:schemeClr val="dk1"/>
              </a:solidFill>
              <a:latin typeface="Century Gothic"/>
              <a:ea typeface="Century Gothic"/>
              <a:cs typeface="Century Gothic"/>
              <a:sym typeface="Century Gothic"/>
            </a:endParaRPr>
          </a:p>
        </p:txBody>
      </p:sp>
      <p:pic>
        <p:nvPicPr>
          <p:cNvPr id="324" name="Google Shape;324;p42"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325" name="Google Shape;325;p42"/>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Kor 6:10-11.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3"/>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‘Ek het julle in my brief geskrywe om nie met hoereerders om te gaan nie - dit wil sê, nie die hoereerders van hierdie wêreld of die gierigaards of rowers of afgodedienaars in die algemeen nie, want dan sou julle uit die wêreld moet uitgaan – </a:t>
            </a:r>
            <a:endParaRPr sz="3600" i="1" dirty="0">
              <a:solidFill>
                <a:schemeClr val="dk1"/>
              </a:solidFill>
              <a:latin typeface="Century Gothic"/>
              <a:ea typeface="Century Gothic"/>
              <a:cs typeface="Century Gothic"/>
              <a:sym typeface="Century Gothic"/>
            </a:endParaRPr>
          </a:p>
        </p:txBody>
      </p:sp>
      <p:pic>
        <p:nvPicPr>
          <p:cNvPr id="332" name="Google Shape;332;p43"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333" name="Google Shape;333;p43"/>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Kor 5:9-11. </a:t>
            </a: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30">
          <a:extLst>
            <a:ext uri="{FF2B5EF4-FFF2-40B4-BE49-F238E27FC236}">
              <a16:creationId xmlns:a16="http://schemas.microsoft.com/office/drawing/2014/main" id="{86279E8F-F8E1-AAB8-D81F-4FFBF273C039}"/>
            </a:ext>
          </a:extLst>
        </p:cNvPr>
        <p:cNvGrpSpPr/>
        <p:nvPr/>
      </p:nvGrpSpPr>
      <p:grpSpPr>
        <a:xfrm>
          <a:off x="0" y="0"/>
          <a:ext cx="0" cy="0"/>
          <a:chOff x="0" y="0"/>
          <a:chExt cx="0" cy="0"/>
        </a:xfrm>
      </p:grpSpPr>
      <p:sp>
        <p:nvSpPr>
          <p:cNvPr id="331" name="Google Shape;331;p43">
            <a:extLst>
              <a:ext uri="{FF2B5EF4-FFF2-40B4-BE49-F238E27FC236}">
                <a16:creationId xmlns:a16="http://schemas.microsoft.com/office/drawing/2014/main" id="{1769EA1B-9ADD-FDD6-F17D-E0E808795242}"/>
              </a:ext>
            </a:extLst>
          </p:cNvPr>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‘…maar nou skryf ek aan julle om nie om te gaan met iemand wat, al staan hy as ‘n </a:t>
            </a:r>
            <a:r>
              <a:rPr lang="nl-NL" sz="3600" b="1" i="1" dirty="0">
                <a:solidFill>
                  <a:schemeClr val="dk1"/>
                </a:solidFill>
                <a:latin typeface="Century Gothic"/>
                <a:ea typeface="Century Gothic"/>
                <a:cs typeface="Century Gothic"/>
                <a:sym typeface="Century Gothic"/>
              </a:rPr>
              <a:t>broeder</a:t>
            </a:r>
            <a:r>
              <a:rPr lang="nl-NL" sz="3600" i="1" dirty="0">
                <a:solidFill>
                  <a:schemeClr val="dk1"/>
                </a:solidFill>
                <a:latin typeface="Century Gothic"/>
                <a:ea typeface="Century Gothic"/>
                <a:cs typeface="Century Gothic"/>
                <a:sym typeface="Century Gothic"/>
              </a:rPr>
              <a:t> bekend, ‘n hoereerder is of ‘n gierigaard of ‘n afgodedienaar of ‘n kwaadspreker of ‘n </a:t>
            </a:r>
            <a:r>
              <a:rPr lang="nl-NL" sz="3600" b="1" i="1" dirty="0">
                <a:solidFill>
                  <a:schemeClr val="dk1"/>
                </a:solidFill>
                <a:latin typeface="Century Gothic"/>
                <a:ea typeface="Century Gothic"/>
                <a:cs typeface="Century Gothic"/>
                <a:sym typeface="Century Gothic"/>
              </a:rPr>
              <a:t>dronkaard</a:t>
            </a:r>
            <a:r>
              <a:rPr lang="nl-NL" sz="3600" i="1" dirty="0">
                <a:solidFill>
                  <a:schemeClr val="dk1"/>
                </a:solidFill>
                <a:latin typeface="Century Gothic"/>
                <a:ea typeface="Century Gothic"/>
                <a:cs typeface="Century Gothic"/>
                <a:sym typeface="Century Gothic"/>
              </a:rPr>
              <a:t> of ‘n rower nie; met so iemand moet julle selfs nie saam eet nie.’</a:t>
            </a:r>
            <a:endParaRPr sz="3600" i="1" dirty="0">
              <a:solidFill>
                <a:schemeClr val="dk1"/>
              </a:solidFill>
              <a:latin typeface="Century Gothic"/>
              <a:ea typeface="Century Gothic"/>
              <a:cs typeface="Century Gothic"/>
              <a:sym typeface="Century Gothic"/>
            </a:endParaRPr>
          </a:p>
        </p:txBody>
      </p:sp>
      <p:pic>
        <p:nvPicPr>
          <p:cNvPr id="332" name="Google Shape;332;p43" descr="A picture containing food&#10;&#10;Description automatically generated">
            <a:extLst>
              <a:ext uri="{FF2B5EF4-FFF2-40B4-BE49-F238E27FC236}">
                <a16:creationId xmlns:a16="http://schemas.microsoft.com/office/drawing/2014/main" id="{65ACBE0F-7301-A6CE-C631-E620717A2832}"/>
              </a:ext>
            </a:extLst>
          </p:cNvPr>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333" name="Google Shape;333;p43">
            <a:extLst>
              <a:ext uri="{FF2B5EF4-FFF2-40B4-BE49-F238E27FC236}">
                <a16:creationId xmlns:a16="http://schemas.microsoft.com/office/drawing/2014/main" id="{70B10287-2C61-BB54-DEF1-B027CEA4D052}"/>
              </a:ext>
            </a:extLst>
          </p:cNvPr>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dirty="0">
                <a:solidFill>
                  <a:schemeClr val="dk1"/>
                </a:solidFill>
                <a:latin typeface="Century Gothic"/>
                <a:ea typeface="Century Gothic"/>
                <a:cs typeface="Century Gothic"/>
                <a:sym typeface="Century Gothic"/>
              </a:rPr>
              <a:t>1 Kor 5:9-11. </a:t>
            </a:r>
            <a:endParaRPr sz="4000" b="1" i="1" u="none" strike="noStrike" cap="none" dirty="0">
              <a:solidFill>
                <a:schemeClr val="dk1"/>
              </a:solidFill>
              <a:latin typeface="Century Gothic"/>
              <a:ea typeface="Century Gothic"/>
              <a:cs typeface="Century Gothic"/>
              <a:sym typeface="Century Gothic"/>
            </a:endParaRPr>
          </a:p>
        </p:txBody>
      </p:sp>
    </p:spTree>
    <p:extLst>
      <p:ext uri="{BB962C8B-B14F-4D97-AF65-F5344CB8AC3E}">
        <p14:creationId xmlns:p14="http://schemas.microsoft.com/office/powerpoint/2010/main" val="536024818"/>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5"/>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600"/>
              <a:buFont typeface="Noto Sans Symbols"/>
              <a:buNone/>
            </a:pPr>
            <a:r>
              <a:rPr lang="nl-NL" sz="3600" i="1" dirty="0">
                <a:solidFill>
                  <a:schemeClr val="dk1"/>
                </a:solidFill>
                <a:latin typeface="Century Gothic"/>
                <a:ea typeface="Century Gothic"/>
                <a:cs typeface="Century Gothic"/>
                <a:sym typeface="Century Gothic"/>
              </a:rPr>
              <a:t>En dit </a:t>
            </a:r>
            <a:r>
              <a:rPr lang="nl-NL" sz="3600" b="1" i="1" dirty="0">
                <a:solidFill>
                  <a:schemeClr val="dk1"/>
                </a:solidFill>
                <a:latin typeface="Century Gothic"/>
                <a:ea typeface="Century Gothic"/>
                <a:cs typeface="Century Gothic"/>
                <a:sym typeface="Century Gothic"/>
              </a:rPr>
              <a:t>was</a:t>
            </a:r>
            <a:r>
              <a:rPr lang="nl-NL" sz="3600" i="1" dirty="0">
                <a:solidFill>
                  <a:schemeClr val="dk1"/>
                </a:solidFill>
                <a:latin typeface="Century Gothic"/>
                <a:ea typeface="Century Gothic"/>
                <a:cs typeface="Century Gothic"/>
                <a:sym typeface="Century Gothic"/>
              </a:rPr>
              <a:t> sommige van julle; maar julle het jul laat afwas, maar julle is geheilig, maar julle is geregverdig in die Naam van die Here Jesus en deur die Gees van onse God.’</a:t>
            </a:r>
            <a:endParaRPr sz="3600" i="1" dirty="0">
              <a:solidFill>
                <a:schemeClr val="dk1"/>
              </a:solidFill>
              <a:latin typeface="Century Gothic"/>
              <a:ea typeface="Century Gothic"/>
              <a:cs typeface="Century Gothic"/>
              <a:sym typeface="Century Gothic"/>
            </a:endParaRPr>
          </a:p>
        </p:txBody>
      </p:sp>
      <p:pic>
        <p:nvPicPr>
          <p:cNvPr id="349" name="Google Shape;349;p45"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350" name="Google Shape;350;p45"/>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r>
              <a:rPr lang="en-ZA" sz="4000" b="1" i="1" u="none" strike="noStrike" cap="none">
                <a:solidFill>
                  <a:schemeClr val="dk1"/>
                </a:solidFill>
                <a:latin typeface="Century Gothic"/>
                <a:ea typeface="Century Gothic"/>
                <a:cs typeface="Century Gothic"/>
                <a:sym typeface="Century Gothic"/>
              </a:rPr>
              <a:t>1 Kor 5:9-11. </a:t>
            </a: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92">
          <a:extLst>
            <a:ext uri="{FF2B5EF4-FFF2-40B4-BE49-F238E27FC236}">
              <a16:creationId xmlns:a16="http://schemas.microsoft.com/office/drawing/2014/main" id="{AAF47F58-074F-B981-7B39-5D3DA78E1BAC}"/>
            </a:ext>
          </a:extLst>
        </p:cNvPr>
        <p:cNvGrpSpPr/>
        <p:nvPr/>
      </p:nvGrpSpPr>
      <p:grpSpPr>
        <a:xfrm>
          <a:off x="0" y="0"/>
          <a:ext cx="0" cy="0"/>
          <a:chOff x="0" y="0"/>
          <a:chExt cx="0" cy="0"/>
        </a:xfrm>
      </p:grpSpPr>
      <p:sp useBgFill="1">
        <p:nvSpPr>
          <p:cNvPr id="200" name="Rectangle 199">
            <a:extLst>
              <a:ext uri="{FF2B5EF4-FFF2-40B4-BE49-F238E27FC236}">
                <a16:creationId xmlns:a16="http://schemas.microsoft.com/office/drawing/2014/main" id="{F5DC355F-FC30-E201-B775-C54A9E02B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BD3A7E9-7EA7-9F74-4E08-C7A7A41E322F}"/>
              </a:ext>
            </a:extLst>
          </p:cNvPr>
          <p:cNvPicPr>
            <a:picLocks noChangeAspect="1"/>
          </p:cNvPicPr>
          <p:nvPr/>
        </p:nvPicPr>
        <p:blipFill>
          <a:blip r:embed="rId3"/>
          <a:srcRect t="9091" r="25882" b="-2"/>
          <a:stretch/>
        </p:blipFill>
        <p:spPr>
          <a:xfrm>
            <a:off x="3523488" y="10"/>
            <a:ext cx="8668512" cy="6857990"/>
          </a:xfrm>
          <a:prstGeom prst="rect">
            <a:avLst/>
          </a:prstGeom>
        </p:spPr>
      </p:pic>
      <p:sp>
        <p:nvSpPr>
          <p:cNvPr id="202" name="Rectangle 201">
            <a:extLst>
              <a:ext uri="{FF2B5EF4-FFF2-40B4-BE49-F238E27FC236}">
                <a16:creationId xmlns:a16="http://schemas.microsoft.com/office/drawing/2014/main" id="{355AA2B3-D574-62BC-D546-06E7937BD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5" name="Google Shape;195;p26">
            <a:extLst>
              <a:ext uri="{FF2B5EF4-FFF2-40B4-BE49-F238E27FC236}">
                <a16:creationId xmlns:a16="http://schemas.microsoft.com/office/drawing/2014/main" id="{9825DAD3-A78D-98FF-C5E3-8300E21CE997}"/>
              </a:ext>
            </a:extLst>
          </p:cNvPr>
          <p:cNvSpPr txBox="1"/>
          <p:nvPr/>
        </p:nvSpPr>
        <p:spPr>
          <a:xfrm>
            <a:off x="477981" y="1122363"/>
            <a:ext cx="4023360" cy="3204134"/>
          </a:xfrm>
          <a:prstGeom prst="rect">
            <a:avLst/>
          </a:prstGeom>
        </p:spPr>
        <p:txBody>
          <a:bodyPr spcFirstLastPara="1" vert="horz" lIns="91440" tIns="45720" rIns="91440" bIns="45720" rtlCol="0" anchor="b" anchorCtr="0">
            <a:normAutofit/>
          </a:bodyPr>
          <a:lstStyle/>
          <a:p>
            <a:pPr marL="0" lvl="0" indent="0">
              <a:lnSpc>
                <a:spcPct val="90000"/>
              </a:lnSpc>
              <a:spcBef>
                <a:spcPct val="0"/>
              </a:spcBef>
              <a:spcAft>
                <a:spcPts val="600"/>
              </a:spcAft>
            </a:pPr>
            <a:r>
              <a:rPr lang="en-US" sz="4400" b="1" dirty="0">
                <a:solidFill>
                  <a:schemeClr val="bg1"/>
                </a:solidFill>
                <a:highlight>
                  <a:schemeClr val="dk2"/>
                </a:highlight>
                <a:latin typeface="+mj-lt"/>
                <a:ea typeface="+mj-ea"/>
                <a:cs typeface="+mj-cs"/>
                <a:sym typeface="Calibri"/>
              </a:rPr>
              <a:t>Drink,</a:t>
            </a:r>
          </a:p>
          <a:p>
            <a:pPr marL="0" lvl="0" indent="0">
              <a:lnSpc>
                <a:spcPct val="90000"/>
              </a:lnSpc>
              <a:spcBef>
                <a:spcPct val="0"/>
              </a:spcBef>
              <a:spcAft>
                <a:spcPts val="600"/>
              </a:spcAft>
            </a:pPr>
            <a:r>
              <a:rPr lang="en-US" sz="4400" b="1" dirty="0">
                <a:solidFill>
                  <a:schemeClr val="bg1"/>
                </a:solidFill>
                <a:highlight>
                  <a:schemeClr val="dk2"/>
                </a:highlight>
                <a:latin typeface="+mj-lt"/>
                <a:ea typeface="+mj-ea"/>
                <a:cs typeface="+mj-cs"/>
                <a:sym typeface="Calibri"/>
              </a:rPr>
              <a:t>Get Drunk</a:t>
            </a:r>
          </a:p>
          <a:p>
            <a:pPr marL="0" lvl="0" indent="0">
              <a:lnSpc>
                <a:spcPct val="90000"/>
              </a:lnSpc>
              <a:spcBef>
                <a:spcPct val="0"/>
              </a:spcBef>
              <a:spcAft>
                <a:spcPts val="600"/>
              </a:spcAft>
            </a:pPr>
            <a:r>
              <a:rPr lang="en-US" sz="4400" b="1" dirty="0">
                <a:solidFill>
                  <a:schemeClr val="bg1"/>
                </a:solidFill>
                <a:highlight>
                  <a:schemeClr val="dk2"/>
                </a:highlight>
                <a:latin typeface="+mj-lt"/>
                <a:ea typeface="+mj-ea"/>
                <a:cs typeface="+mj-cs"/>
                <a:sym typeface="Calibri"/>
              </a:rPr>
              <a:t>And Throw Up II</a:t>
            </a:r>
          </a:p>
        </p:txBody>
      </p:sp>
      <p:sp>
        <p:nvSpPr>
          <p:cNvPr id="204" name="Rectangle 203">
            <a:extLst>
              <a:ext uri="{FF2B5EF4-FFF2-40B4-BE49-F238E27FC236}">
                <a16:creationId xmlns:a16="http://schemas.microsoft.com/office/drawing/2014/main" id="{5115B216-D4C9-C7E6-8D8E-C5B9801C6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6" name="Rectangle 205">
            <a:extLst>
              <a:ext uri="{FF2B5EF4-FFF2-40B4-BE49-F238E27FC236}">
                <a16:creationId xmlns:a16="http://schemas.microsoft.com/office/drawing/2014/main" id="{589DA26F-A9EB-4EA8-452B-0A3005441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3" name="Google Shape;193;p26">
            <a:extLst>
              <a:ext uri="{FF2B5EF4-FFF2-40B4-BE49-F238E27FC236}">
                <a16:creationId xmlns:a16="http://schemas.microsoft.com/office/drawing/2014/main" id="{9E909CF3-AB5D-DA23-93A8-B973FEDB702A}"/>
              </a:ext>
            </a:extLst>
          </p:cNvPr>
          <p:cNvSpPr/>
          <p:nvPr/>
        </p:nvSpPr>
        <p:spPr>
          <a:xfrm rot="5400000">
            <a:off x="767989" y="346791"/>
            <a:ext cx="146304"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FFFFFF"/>
              </a:solidFill>
              <a:latin typeface="Century Gothic" panose="020B0502020202020204" pitchFamily="34" charset="0"/>
              <a:ea typeface="Avenir"/>
              <a:cs typeface="Avenir"/>
              <a:sym typeface="Avenir"/>
            </a:endParaRPr>
          </a:p>
        </p:txBody>
      </p:sp>
      <p:pic>
        <p:nvPicPr>
          <p:cNvPr id="194" name="Google Shape;194;p26" descr="A picture containing food&#10;&#10;Description automatically generated">
            <a:extLst>
              <a:ext uri="{FF2B5EF4-FFF2-40B4-BE49-F238E27FC236}">
                <a16:creationId xmlns:a16="http://schemas.microsoft.com/office/drawing/2014/main" id="{55AF934C-6749-7F4E-97BC-25EDB374F040}"/>
              </a:ext>
            </a:extLst>
          </p:cNvPr>
          <p:cNvPicPr preferRelativeResize="0"/>
          <p:nvPr/>
        </p:nvPicPr>
        <p:blipFill rotWithShape="1">
          <a:blip r:embed="rId4">
            <a:alphaModFix/>
          </a:blip>
          <a:srcRect/>
          <a:stretch/>
        </p:blipFill>
        <p:spPr>
          <a:xfrm>
            <a:off x="135961" y="138430"/>
            <a:ext cx="1153922" cy="1153922"/>
          </a:xfrm>
          <a:prstGeom prst="rect">
            <a:avLst/>
          </a:prstGeom>
          <a:noFill/>
          <a:ln>
            <a:noFill/>
          </a:ln>
        </p:spPr>
      </p:pic>
    </p:spTree>
    <p:extLst>
      <p:ext uri="{BB962C8B-B14F-4D97-AF65-F5344CB8AC3E}">
        <p14:creationId xmlns:p14="http://schemas.microsoft.com/office/powerpoint/2010/main" val="92470884"/>
      </p:ext>
    </p:extLst>
  </p:cSld>
  <p:clrMapOvr>
    <a:masterClrMapping/>
  </p:clrMapOvr>
  <mc:AlternateContent xmlns:mc="http://schemas.openxmlformats.org/markup-compatibility/2006" xmlns:p14="http://schemas.microsoft.com/office/powerpoint/2010/main">
    <mc:Choice Requires="p14">
      <p:transition p14:dur="330">
        <p:fade thruBlk="1"/>
      </p:transition>
    </mc:Choice>
    <mc:Fallback xmlns="">
      <p:transition>
        <p:fade thruBlk="1"/>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verder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ook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hierdie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Gemeente</a:t>
            </a:r>
            <a:r>
              <a:rPr lang="en-GB" sz="3600" i="1" dirty="0">
                <a:solidFill>
                  <a:schemeClr val="dk1"/>
                </a:solidFill>
                <a:latin typeface="Century Gothic"/>
                <a:ea typeface="Century Gothic"/>
                <a:cs typeface="Century Gothic"/>
                <a:sym typeface="Century Gothic"/>
              </a:rPr>
              <a:t> se sober </a:t>
            </a:r>
            <a:r>
              <a:rPr lang="en-GB" sz="3600" i="1" dirty="0" err="1">
                <a:solidFill>
                  <a:schemeClr val="dk1"/>
                </a:solidFill>
                <a:latin typeface="Century Gothic"/>
                <a:ea typeface="Century Gothic"/>
                <a:cs typeface="Century Gothic"/>
                <a:sym typeface="Century Gothic"/>
              </a:rPr>
              <a:t>taak</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mandaat</a:t>
            </a:r>
            <a:r>
              <a:rPr lang="en-GB" sz="3600" i="1" dirty="0">
                <a:solidFill>
                  <a:schemeClr val="dk1"/>
                </a:solidFill>
                <a:latin typeface="Century Gothic"/>
                <a:ea typeface="Century Gothic"/>
                <a:cs typeface="Century Gothic"/>
                <a:sym typeface="Century Gothic"/>
              </a:rPr>
              <a:t> om </a:t>
            </a:r>
            <a:r>
              <a:rPr lang="en-GB" sz="3600" i="1" dirty="0" err="1">
                <a:solidFill>
                  <a:schemeClr val="dk1"/>
                </a:solidFill>
                <a:latin typeface="Century Gothic"/>
                <a:ea typeface="Century Gothic"/>
                <a:cs typeface="Century Gothic"/>
                <a:sym typeface="Century Gothic"/>
              </a:rPr>
              <a:t>progressief</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volle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raad</a:t>
            </a:r>
            <a:r>
              <a:rPr lang="en-GB" sz="3600" i="1" dirty="0">
                <a:solidFill>
                  <a:schemeClr val="dk1"/>
                </a:solidFill>
                <a:latin typeface="Century Gothic"/>
                <a:ea typeface="Century Gothic"/>
                <a:cs typeface="Century Gothic"/>
                <a:sym typeface="Century Gothic"/>
              </a:rPr>
              <a:t> van God </a:t>
            </a:r>
            <a:r>
              <a:rPr lang="en-GB" sz="3600" i="1" dirty="0" err="1">
                <a:solidFill>
                  <a:schemeClr val="dk1"/>
                </a:solidFill>
                <a:latin typeface="Century Gothic"/>
                <a:ea typeface="Century Gothic"/>
                <a:cs typeface="Century Gothic"/>
                <a:sym typeface="Century Gothic"/>
              </a:rPr>
              <a:t>voor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hou</a:t>
            </a:r>
            <a:r>
              <a:rPr lang="en-GB" sz="3600" i="1" dirty="0">
                <a:solidFill>
                  <a:schemeClr val="dk1"/>
                </a:solidFill>
                <a:latin typeface="Century Gothic"/>
                <a:ea typeface="Century Gothic"/>
                <a:cs typeface="Century Gothic"/>
                <a:sym typeface="Century Gothic"/>
              </a:rPr>
              <a:t> wat </a:t>
            </a:r>
            <a:r>
              <a:rPr lang="en-GB" sz="3600" i="1" dirty="0" err="1">
                <a:solidFill>
                  <a:schemeClr val="dk1"/>
                </a:solidFill>
                <a:latin typeface="Century Gothic"/>
                <a:ea typeface="Century Gothic"/>
                <a:cs typeface="Century Gothic"/>
                <a:sym typeface="Century Gothic"/>
              </a:rPr>
              <a:t>beteken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ons</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werk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daarna</a:t>
            </a:r>
            <a:r>
              <a:rPr lang="en-GB" sz="3600" i="1" dirty="0">
                <a:solidFill>
                  <a:schemeClr val="dk1"/>
                </a:solidFill>
                <a:latin typeface="Century Gothic"/>
                <a:ea typeface="Century Gothic"/>
                <a:cs typeface="Century Gothic"/>
                <a:sym typeface="Century Gothic"/>
              </a:rPr>
              <a:t> om </a:t>
            </a:r>
            <a:r>
              <a:rPr lang="en-GB" sz="3600" i="1" dirty="0" err="1">
                <a:solidFill>
                  <a:schemeClr val="dk1"/>
                </a:solidFill>
                <a:latin typeface="Century Gothic"/>
                <a:ea typeface="Century Gothic"/>
                <a:cs typeface="Century Gothic"/>
                <a:sym typeface="Century Gothic"/>
              </a:rPr>
              <a:t>elke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Bybelse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onderwerp</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hanteer</a:t>
            </a:r>
            <a:r>
              <a:rPr lang="en-GB" sz="3600" i="1" dirty="0">
                <a:solidFill>
                  <a:schemeClr val="dk1"/>
                </a:solidFill>
                <a:latin typeface="Century Gothic"/>
                <a:ea typeface="Century Gothic"/>
                <a:cs typeface="Century Gothic"/>
                <a:sym typeface="Century Gothic"/>
              </a:rPr>
              <a:t>, hoe </a:t>
            </a:r>
            <a:r>
              <a:rPr lang="en-GB" sz="3600" i="1" dirty="0" err="1">
                <a:solidFill>
                  <a:schemeClr val="dk1"/>
                </a:solidFill>
                <a:latin typeface="Century Gothic"/>
                <a:ea typeface="Century Gothic"/>
                <a:cs typeface="Century Gothic"/>
                <a:sym typeface="Century Gothic"/>
              </a:rPr>
              <a:t>ongemaklik</a:t>
            </a:r>
            <a:r>
              <a:rPr lang="en-GB" sz="3600" i="1" dirty="0">
                <a:solidFill>
                  <a:schemeClr val="dk1"/>
                </a:solidFill>
                <a:latin typeface="Century Gothic"/>
                <a:ea typeface="Century Gothic"/>
                <a:cs typeface="Century Gothic"/>
                <a:sym typeface="Century Gothic"/>
              </a:rPr>
              <a:t> of </a:t>
            </a:r>
            <a:r>
              <a:rPr lang="en-GB" sz="3600" i="1" dirty="0" err="1">
                <a:solidFill>
                  <a:schemeClr val="dk1"/>
                </a:solidFill>
                <a:latin typeface="Century Gothic"/>
                <a:ea typeface="Century Gothic"/>
                <a:cs typeface="Century Gothic"/>
                <a:sym typeface="Century Gothic"/>
              </a:rPr>
              <a:t>uitdagend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ookal</a:t>
            </a:r>
            <a:r>
              <a:rPr lang="en-GB" sz="3600" i="1" dirty="0">
                <a:solidFill>
                  <a:schemeClr val="dk1"/>
                </a:solidFill>
                <a:latin typeface="Century Gothic"/>
                <a:ea typeface="Century Gothic"/>
                <a:cs typeface="Century Gothic"/>
                <a:sym typeface="Century Gothic"/>
              </a:rPr>
              <a:t> mag wees. </a:t>
            </a:r>
            <a:endParaRPr sz="3600" i="1"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Clr>
                <a:schemeClr val="accent1"/>
              </a:buClr>
              <a:buSzPts val="3400"/>
              <a:buFont typeface="Noto Sans Symbols"/>
              <a:buNone/>
            </a:pPr>
            <a:endParaRPr sz="3600" i="1" dirty="0">
              <a:solidFill>
                <a:schemeClr val="dk1"/>
              </a:solidFill>
              <a:latin typeface="Century Gothic"/>
              <a:ea typeface="Century Gothic"/>
              <a:cs typeface="Century Gothic"/>
              <a:sym typeface="Century Gothic"/>
            </a:endParaRPr>
          </a:p>
        </p:txBody>
      </p:sp>
      <p:pic>
        <p:nvPicPr>
          <p:cNvPr id="130" name="Google Shape;130;p18"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31" name="Google Shape;131;p18"/>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err="1">
                <a:solidFill>
                  <a:schemeClr val="dk1"/>
                </a:solidFill>
                <a:latin typeface="Century Gothic"/>
                <a:ea typeface="Century Gothic"/>
                <a:cs typeface="Century Gothic"/>
                <a:sym typeface="Century Gothic"/>
              </a:rPr>
              <a:t>Hierdie</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nog</a:t>
            </a:r>
            <a:r>
              <a:rPr lang="en-GB" sz="3600" i="1" dirty="0">
                <a:solidFill>
                  <a:schemeClr val="dk1"/>
                </a:solidFill>
                <a:latin typeface="Century Gothic"/>
                <a:ea typeface="Century Gothic"/>
                <a:cs typeface="Century Gothic"/>
                <a:sym typeface="Century Gothic"/>
              </a:rPr>
              <a:t> so </a:t>
            </a:r>
            <a:r>
              <a:rPr lang="en-GB" sz="3600" i="1" dirty="0" err="1">
                <a:solidFill>
                  <a:schemeClr val="dk1"/>
                </a:solidFill>
                <a:latin typeface="Century Gothic"/>
                <a:ea typeface="Century Gothic"/>
                <a:cs typeface="Century Gothic"/>
                <a:sym typeface="Century Gothic"/>
              </a:rPr>
              <a:t>belangrike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tema</a:t>
            </a:r>
            <a:r>
              <a:rPr lang="en-GB" sz="3600" i="1" dirty="0">
                <a:solidFill>
                  <a:schemeClr val="dk1"/>
                </a:solidFill>
                <a:latin typeface="Century Gothic"/>
                <a:ea typeface="Century Gothic"/>
                <a:cs typeface="Century Gothic"/>
                <a:sym typeface="Century Gothic"/>
              </a:rPr>
              <a:t> &amp; dis </a:t>
            </a:r>
            <a:r>
              <a:rPr lang="en-GB" sz="3600" i="1" dirty="0" err="1">
                <a:solidFill>
                  <a:schemeClr val="dk1"/>
                </a:solidFill>
                <a:latin typeface="Century Gothic"/>
                <a:ea typeface="Century Gothic"/>
                <a:cs typeface="Century Gothic"/>
                <a:sym typeface="Century Gothic"/>
              </a:rPr>
              <a:t>baie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ernstig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baie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noodsaaklik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Onberekenbare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mense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lewens</a:t>
            </a:r>
            <a:r>
              <a:rPr lang="en-GB" sz="3600" i="1" dirty="0">
                <a:solidFill>
                  <a:schemeClr val="dk1"/>
                </a:solidFill>
                <a:latin typeface="Century Gothic"/>
                <a:ea typeface="Century Gothic"/>
                <a:cs typeface="Century Gothic"/>
                <a:sym typeface="Century Gothic"/>
              </a:rPr>
              <a:t> is al </a:t>
            </a:r>
            <a:r>
              <a:rPr lang="en-GB" sz="3600" i="1" dirty="0" err="1">
                <a:solidFill>
                  <a:schemeClr val="dk1"/>
                </a:solidFill>
                <a:latin typeface="Century Gothic"/>
                <a:ea typeface="Century Gothic"/>
                <a:cs typeface="Century Gothic"/>
                <a:sym typeface="Century Gothic"/>
              </a:rPr>
              <a:t>gesteel</a:t>
            </a:r>
            <a:r>
              <a:rPr lang="en-GB" sz="3600" i="1" dirty="0">
                <a:solidFill>
                  <a:schemeClr val="dk1"/>
                </a:solidFill>
                <a:latin typeface="Century Gothic"/>
                <a:ea typeface="Century Gothic"/>
                <a:cs typeface="Century Gothic"/>
                <a:sym typeface="Century Gothic"/>
              </a:rPr>
              <a:t> &amp; </a:t>
            </a:r>
            <a:r>
              <a:rPr lang="en-GB" sz="3600" i="1" dirty="0" err="1">
                <a:solidFill>
                  <a:schemeClr val="dk1"/>
                </a:solidFill>
                <a:latin typeface="Century Gothic"/>
                <a:ea typeface="Century Gothic"/>
                <a:cs typeface="Century Gothic"/>
                <a:sym typeface="Century Gothic"/>
              </a:rPr>
              <a:t>vernietig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hierdeur</a:t>
            </a:r>
            <a:r>
              <a:rPr lang="en-GB" sz="3600" i="1" dirty="0">
                <a:solidFill>
                  <a:schemeClr val="dk1"/>
                </a:solidFill>
                <a:latin typeface="Century Gothic"/>
                <a:ea typeface="Century Gothic"/>
                <a:cs typeface="Century Gothic"/>
                <a:sym typeface="Century Gothic"/>
              </a:rPr>
              <a:t>.</a:t>
            </a:r>
            <a:endParaRPr sz="3600" i="1" dirty="0">
              <a:solidFill>
                <a:schemeClr val="dk1"/>
              </a:solidFill>
              <a:latin typeface="Century Gothic"/>
              <a:ea typeface="Century Gothic"/>
              <a:cs typeface="Century Gothic"/>
              <a:sym typeface="Century Gothic"/>
            </a:endParaRPr>
          </a:p>
        </p:txBody>
      </p:sp>
      <p:pic>
        <p:nvPicPr>
          <p:cNvPr id="138" name="Google Shape;138;p19"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39" name="Google Shape;139;p19"/>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0"/>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a:solidFill>
                  <a:schemeClr val="dk1"/>
                </a:solidFill>
                <a:latin typeface="Century Gothic"/>
                <a:ea typeface="Century Gothic"/>
                <a:cs typeface="Century Gothic"/>
                <a:sym typeface="Century Gothic"/>
              </a:rPr>
              <a:t>Die </a:t>
            </a:r>
            <a:r>
              <a:rPr lang="en-GB" sz="3600" i="1" dirty="0" err="1">
                <a:solidFill>
                  <a:schemeClr val="dk1"/>
                </a:solidFill>
                <a:latin typeface="Century Gothic"/>
                <a:ea typeface="Century Gothic"/>
                <a:cs typeface="Century Gothic"/>
                <a:sym typeface="Century Gothic"/>
              </a:rPr>
              <a:t>boodskap</a:t>
            </a:r>
            <a:r>
              <a:rPr lang="en-GB" sz="3600" i="1" dirty="0">
                <a:solidFill>
                  <a:schemeClr val="dk1"/>
                </a:solidFill>
                <a:latin typeface="Century Gothic"/>
                <a:ea typeface="Century Gothic"/>
                <a:cs typeface="Century Gothic"/>
                <a:sym typeface="Century Gothic"/>
              </a:rPr>
              <a:t> is wat God </a:t>
            </a:r>
            <a:r>
              <a:rPr lang="en-GB" sz="3600" i="1" dirty="0" err="1">
                <a:solidFill>
                  <a:schemeClr val="dk1"/>
                </a:solidFill>
                <a:latin typeface="Century Gothic"/>
                <a:ea typeface="Century Gothic"/>
                <a:cs typeface="Century Gothic"/>
                <a:sym typeface="Century Gothic"/>
              </a:rPr>
              <a:t>nog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altyd</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hieroor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gesê</a:t>
            </a:r>
            <a:r>
              <a:rPr lang="en-GB" sz="3600" i="1" dirty="0">
                <a:solidFill>
                  <a:schemeClr val="dk1"/>
                </a:solidFill>
                <a:latin typeface="Century Gothic"/>
                <a:ea typeface="Century Gothic"/>
                <a:cs typeface="Century Gothic"/>
                <a:sym typeface="Century Gothic"/>
              </a:rPr>
              <a:t> het, maar die </a:t>
            </a:r>
            <a:r>
              <a:rPr lang="en-GB" sz="3600" i="1" dirty="0" err="1">
                <a:solidFill>
                  <a:schemeClr val="dk1"/>
                </a:solidFill>
                <a:latin typeface="Century Gothic"/>
                <a:ea typeface="Century Gothic"/>
                <a:cs typeface="Century Gothic"/>
                <a:sym typeface="Century Gothic"/>
              </a:rPr>
              <a:t>tydsberekening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hiervan</a:t>
            </a:r>
            <a:r>
              <a:rPr lang="en-GB" sz="3600" i="1" dirty="0">
                <a:solidFill>
                  <a:schemeClr val="dk1"/>
                </a:solidFill>
                <a:latin typeface="Century Gothic"/>
                <a:ea typeface="Century Gothic"/>
                <a:cs typeface="Century Gothic"/>
                <a:sym typeface="Century Gothic"/>
              </a:rPr>
              <a:t> mag </a:t>
            </a:r>
            <a:r>
              <a:rPr lang="en-GB" sz="3600" i="1" dirty="0" err="1">
                <a:solidFill>
                  <a:schemeClr val="dk1"/>
                </a:solidFill>
                <a:latin typeface="Century Gothic"/>
                <a:ea typeface="Century Gothic"/>
                <a:cs typeface="Century Gothic"/>
                <a:sym typeface="Century Gothic"/>
              </a:rPr>
              <a:t>beteken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dat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spesifiek</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vir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ook</a:t>
            </a:r>
            <a:r>
              <a:rPr lang="en-GB" sz="3600" i="1" dirty="0">
                <a:solidFill>
                  <a:schemeClr val="dk1"/>
                </a:solidFill>
                <a:latin typeface="Century Gothic"/>
                <a:ea typeface="Century Gothic"/>
                <a:cs typeface="Century Gothic"/>
                <a:sym typeface="Century Gothic"/>
              </a:rPr>
              <a:t> wat </a:t>
            </a:r>
            <a:r>
              <a:rPr lang="en-GB" sz="3600" i="1" dirty="0" err="1">
                <a:solidFill>
                  <a:schemeClr val="dk1"/>
                </a:solidFill>
                <a:latin typeface="Century Gothic"/>
                <a:ea typeface="Century Gothic"/>
                <a:cs typeface="Century Gothic"/>
                <a:sym typeface="Century Gothic"/>
              </a:rPr>
              <a:t>buite</a:t>
            </a:r>
            <a:r>
              <a:rPr lang="en-GB" sz="3600" i="1" dirty="0">
                <a:solidFill>
                  <a:schemeClr val="dk1"/>
                </a:solidFill>
                <a:latin typeface="Century Gothic"/>
                <a:ea typeface="Century Gothic"/>
                <a:cs typeface="Century Gothic"/>
                <a:sym typeface="Century Gothic"/>
              </a:rPr>
              <a:t> die </a:t>
            </a:r>
            <a:r>
              <a:rPr lang="en-GB" sz="3600" i="1" dirty="0" err="1">
                <a:solidFill>
                  <a:schemeClr val="dk1"/>
                </a:solidFill>
                <a:latin typeface="Century Gothic"/>
                <a:ea typeface="Century Gothic"/>
                <a:cs typeface="Century Gothic"/>
                <a:sym typeface="Century Gothic"/>
              </a:rPr>
              <a:t>grense</a:t>
            </a:r>
            <a:r>
              <a:rPr lang="en-GB" sz="3600" i="1" dirty="0">
                <a:solidFill>
                  <a:schemeClr val="dk1"/>
                </a:solidFill>
                <a:latin typeface="Century Gothic"/>
                <a:ea typeface="Century Gothic"/>
                <a:cs typeface="Century Gothic"/>
                <a:sym typeface="Century Gothic"/>
              </a:rPr>
              <a:t> van </a:t>
            </a:r>
            <a:r>
              <a:rPr lang="en-GB" sz="3600" i="1" dirty="0" err="1">
                <a:solidFill>
                  <a:schemeClr val="dk1"/>
                </a:solidFill>
                <a:latin typeface="Century Gothic"/>
                <a:ea typeface="Century Gothic"/>
                <a:cs typeface="Century Gothic"/>
                <a:sym typeface="Century Gothic"/>
              </a:rPr>
              <a:t>hierdie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Gemeente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daarna</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sal</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luister</a:t>
            </a:r>
            <a:r>
              <a:rPr lang="en-GB" sz="3600" i="1" dirty="0">
                <a:solidFill>
                  <a:schemeClr val="dk1"/>
                </a:solidFill>
                <a:latin typeface="Century Gothic"/>
                <a:ea typeface="Century Gothic"/>
                <a:cs typeface="Century Gothic"/>
                <a:sym typeface="Century Gothic"/>
              </a:rPr>
              <a:t>, al is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jare</a:t>
            </a:r>
            <a:r>
              <a:rPr lang="en-GB" sz="3600" i="1" dirty="0">
                <a:solidFill>
                  <a:schemeClr val="dk1"/>
                </a:solidFill>
                <a:latin typeface="Century Gothic"/>
                <a:ea typeface="Century Gothic"/>
                <a:cs typeface="Century Gothic"/>
                <a:sym typeface="Century Gothic"/>
              </a:rPr>
              <a:t> van </a:t>
            </a:r>
            <a:r>
              <a:rPr lang="en-GB" sz="3600" i="1" dirty="0" err="1">
                <a:solidFill>
                  <a:schemeClr val="dk1"/>
                </a:solidFill>
                <a:latin typeface="Century Gothic"/>
                <a:ea typeface="Century Gothic"/>
                <a:cs typeface="Century Gothic"/>
                <a:sym typeface="Century Gothic"/>
              </a:rPr>
              <a:t>hier</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profetiese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woord</a:t>
            </a:r>
            <a:r>
              <a:rPr lang="en-GB" sz="3600" i="1" dirty="0">
                <a:solidFill>
                  <a:schemeClr val="dk1"/>
                </a:solidFill>
                <a:latin typeface="Century Gothic"/>
                <a:ea typeface="Century Gothic"/>
                <a:cs typeface="Century Gothic"/>
                <a:sym typeface="Century Gothic"/>
              </a:rPr>
              <a:t> is.</a:t>
            </a:r>
            <a:endParaRPr sz="3600" i="1" dirty="0">
              <a:solidFill>
                <a:schemeClr val="dk1"/>
              </a:solidFill>
              <a:latin typeface="Century Gothic"/>
              <a:ea typeface="Century Gothic"/>
              <a:cs typeface="Century Gothic"/>
              <a:sym typeface="Century Gothic"/>
            </a:endParaRPr>
          </a:p>
        </p:txBody>
      </p:sp>
      <p:pic>
        <p:nvPicPr>
          <p:cNvPr id="146" name="Google Shape;146;p20"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47" name="Google Shape;147;p20"/>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p:nvPr/>
        </p:nvSpPr>
        <p:spPr>
          <a:xfrm>
            <a:off x="587829" y="1691850"/>
            <a:ext cx="11092500" cy="244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accent1"/>
              </a:buClr>
              <a:buSzPts val="3400"/>
              <a:buFont typeface="Noto Sans Symbols"/>
              <a:buNone/>
            </a:pP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is </a:t>
            </a:r>
            <a:r>
              <a:rPr lang="en-GB" sz="3600" i="1" dirty="0" err="1">
                <a:solidFill>
                  <a:schemeClr val="dk1"/>
                </a:solidFill>
                <a:latin typeface="Century Gothic"/>
                <a:ea typeface="Century Gothic"/>
                <a:cs typeface="Century Gothic"/>
                <a:sym typeface="Century Gothic"/>
              </a:rPr>
              <a:t>letterlik</a:t>
            </a:r>
            <a:r>
              <a:rPr lang="en-GB" sz="3600" i="1" dirty="0">
                <a:solidFill>
                  <a:schemeClr val="dk1"/>
                </a:solidFill>
                <a:latin typeface="Century Gothic"/>
                <a:ea typeface="Century Gothic"/>
                <a:cs typeface="Century Gothic"/>
                <a:sym typeface="Century Gothic"/>
              </a:rPr>
              <a:t> ‘n </a:t>
            </a:r>
            <a:r>
              <a:rPr lang="en-GB" sz="3600" i="1" dirty="0" err="1">
                <a:solidFill>
                  <a:schemeClr val="dk1"/>
                </a:solidFill>
                <a:latin typeface="Century Gothic"/>
                <a:ea typeface="Century Gothic"/>
                <a:cs typeface="Century Gothic"/>
                <a:sym typeface="Century Gothic"/>
              </a:rPr>
              <a:t>geval</a:t>
            </a:r>
            <a:r>
              <a:rPr lang="en-GB" sz="3600" i="1" dirty="0">
                <a:solidFill>
                  <a:schemeClr val="dk1"/>
                </a:solidFill>
                <a:latin typeface="Century Gothic"/>
                <a:ea typeface="Century Gothic"/>
                <a:cs typeface="Century Gothic"/>
                <a:sym typeface="Century Gothic"/>
              </a:rPr>
              <a:t> van ‘as die </a:t>
            </a:r>
            <a:r>
              <a:rPr lang="en-GB" sz="3600" i="1" dirty="0" err="1">
                <a:solidFill>
                  <a:schemeClr val="dk1"/>
                </a:solidFill>
                <a:latin typeface="Century Gothic"/>
                <a:ea typeface="Century Gothic"/>
                <a:cs typeface="Century Gothic"/>
                <a:sym typeface="Century Gothic"/>
              </a:rPr>
              <a:t>skoen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pas, trek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aan</a:t>
            </a:r>
            <a:r>
              <a:rPr lang="en-GB" sz="3600" i="1" dirty="0">
                <a:solidFill>
                  <a:schemeClr val="dk1"/>
                </a:solidFill>
                <a:latin typeface="Century Gothic"/>
                <a:ea typeface="Century Gothic"/>
                <a:cs typeface="Century Gothic"/>
                <a:sym typeface="Century Gothic"/>
              </a:rPr>
              <a:t>’, gee </a:t>
            </a:r>
            <a:r>
              <a:rPr lang="en-GB" sz="3600" i="1" dirty="0" err="1">
                <a:solidFill>
                  <a:schemeClr val="dk1"/>
                </a:solidFill>
                <a:latin typeface="Century Gothic"/>
                <a:ea typeface="Century Gothic"/>
                <a:cs typeface="Century Gothic"/>
                <a:sym typeface="Century Gothic"/>
              </a:rPr>
              <a:t>asb</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agting</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daarop</a:t>
            </a:r>
            <a:r>
              <a:rPr lang="en-GB" sz="3600" i="1" dirty="0">
                <a:solidFill>
                  <a:schemeClr val="dk1"/>
                </a:solidFill>
                <a:latin typeface="Century Gothic"/>
                <a:ea typeface="Century Gothic"/>
                <a:cs typeface="Century Gothic"/>
                <a:sym typeface="Century Gothic"/>
              </a:rPr>
              <a:t>, want </a:t>
            </a:r>
            <a:r>
              <a:rPr lang="en-GB" sz="3600" i="1" dirty="0" err="1">
                <a:solidFill>
                  <a:schemeClr val="dk1"/>
                </a:solidFill>
                <a:latin typeface="Century Gothic"/>
                <a:ea typeface="Century Gothic"/>
                <a:cs typeface="Century Gothic"/>
                <a:sym typeface="Century Gothic"/>
              </a:rPr>
              <a:t>dit</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kan</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jou</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lewe</a:t>
            </a:r>
            <a:r>
              <a:rPr lang="en-GB" sz="3600" i="1" dirty="0">
                <a:solidFill>
                  <a:schemeClr val="dk1"/>
                </a:solidFill>
                <a:latin typeface="Century Gothic"/>
                <a:ea typeface="Century Gothic"/>
                <a:cs typeface="Century Gothic"/>
                <a:sym typeface="Century Gothic"/>
              </a:rPr>
              <a:t> red of die </a:t>
            </a:r>
            <a:r>
              <a:rPr lang="en-GB" sz="3600" i="1" dirty="0" err="1">
                <a:solidFill>
                  <a:schemeClr val="dk1"/>
                </a:solidFill>
                <a:latin typeface="Century Gothic"/>
                <a:ea typeface="Century Gothic"/>
                <a:cs typeface="Century Gothic"/>
                <a:sym typeface="Century Gothic"/>
              </a:rPr>
              <a:t>vir</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wie</a:t>
            </a:r>
            <a:r>
              <a:rPr lang="en-GB" sz="3600" i="1" dirty="0">
                <a:solidFill>
                  <a:schemeClr val="dk1"/>
                </a:solidFill>
                <a:latin typeface="Century Gothic"/>
                <a:ea typeface="Century Gothic"/>
                <a:cs typeface="Century Gothic"/>
                <a:sym typeface="Century Gothic"/>
              </a:rPr>
              <a:t> </a:t>
            </a:r>
            <a:r>
              <a:rPr lang="en-GB" sz="3600" i="1" dirty="0" err="1">
                <a:solidFill>
                  <a:schemeClr val="dk1"/>
                </a:solidFill>
                <a:latin typeface="Century Gothic"/>
                <a:ea typeface="Century Gothic"/>
                <a:cs typeface="Century Gothic"/>
                <a:sym typeface="Century Gothic"/>
              </a:rPr>
              <a:t>jy</a:t>
            </a:r>
            <a:r>
              <a:rPr lang="en-GB" sz="3600" i="1" dirty="0">
                <a:solidFill>
                  <a:schemeClr val="dk1"/>
                </a:solidFill>
                <a:latin typeface="Century Gothic"/>
                <a:ea typeface="Century Gothic"/>
                <a:cs typeface="Century Gothic"/>
                <a:sym typeface="Century Gothic"/>
              </a:rPr>
              <a:t> lief is...</a:t>
            </a:r>
            <a:endParaRPr sz="3600" i="1" dirty="0">
              <a:solidFill>
                <a:schemeClr val="dk1"/>
              </a:solidFill>
              <a:latin typeface="Century Gothic"/>
              <a:ea typeface="Century Gothic"/>
              <a:cs typeface="Century Gothic"/>
              <a:sym typeface="Century Gothic"/>
            </a:endParaRPr>
          </a:p>
        </p:txBody>
      </p:sp>
      <p:pic>
        <p:nvPicPr>
          <p:cNvPr id="154" name="Google Shape;154;p21" descr="A picture containing food&#10;&#10;Description automatically generated"/>
          <p:cNvPicPr preferRelativeResize="0"/>
          <p:nvPr/>
        </p:nvPicPr>
        <p:blipFill rotWithShape="1">
          <a:blip r:embed="rId3">
            <a:alphaModFix/>
          </a:blip>
          <a:srcRect/>
          <a:stretch/>
        </p:blipFill>
        <p:spPr>
          <a:xfrm>
            <a:off x="135961" y="138430"/>
            <a:ext cx="1153921" cy="1153921"/>
          </a:xfrm>
          <a:prstGeom prst="rect">
            <a:avLst/>
          </a:prstGeom>
          <a:noFill/>
          <a:ln>
            <a:noFill/>
          </a:ln>
        </p:spPr>
      </p:pic>
      <p:sp>
        <p:nvSpPr>
          <p:cNvPr id="155" name="Google Shape;155;p21"/>
          <p:cNvSpPr txBox="1"/>
          <p:nvPr/>
        </p:nvSpPr>
        <p:spPr>
          <a:xfrm>
            <a:off x="2089659" y="490728"/>
            <a:ext cx="8229600" cy="12528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Clr>
                <a:srgbClr val="FFFFFF"/>
              </a:buClr>
              <a:buSzPts val="4000"/>
              <a:buFont typeface="Calibri"/>
              <a:buNone/>
            </a:pPr>
            <a:endParaRPr sz="4000" b="1" i="1" u="none" strike="noStrike" cap="none">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p14:dur="33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4248</TotalTime>
  <Words>2217</Words>
  <Application>Microsoft Office PowerPoint</Application>
  <PresentationFormat>Widescreen</PresentationFormat>
  <Paragraphs>164</Paragraphs>
  <Slides>58</Slides>
  <Notes>58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Abadi</vt:lpstr>
      <vt:lpstr>Arial</vt:lpstr>
      <vt:lpstr>Calibri</vt:lpstr>
      <vt:lpstr>Calibri Light</vt:lpstr>
      <vt:lpstr>Century Gothic</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Safety (Cathtect)</cp:lastModifiedBy>
  <cp:revision>1476</cp:revision>
  <dcterms:created xsi:type="dcterms:W3CDTF">2020-05-26T13:44:35Z</dcterms:created>
  <dcterms:modified xsi:type="dcterms:W3CDTF">2025-03-21T15:48:34Z</dcterms:modified>
  <cp:contentStatus/>
</cp:coreProperties>
</file>