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1799" r:id="rId2"/>
    <p:sldId id="1935" r:id="rId3"/>
    <p:sldId id="1936" r:id="rId4"/>
    <p:sldId id="1982" r:id="rId5"/>
    <p:sldId id="1983" r:id="rId6"/>
    <p:sldId id="1984" r:id="rId7"/>
    <p:sldId id="1985" r:id="rId8"/>
    <p:sldId id="1986" r:id="rId9"/>
    <p:sldId id="1987" r:id="rId10"/>
    <p:sldId id="1988" r:id="rId11"/>
    <p:sldId id="1773" r:id="rId12"/>
    <p:sldId id="1961" r:id="rId13"/>
    <p:sldId id="1962" r:id="rId14"/>
    <p:sldId id="1963" r:id="rId15"/>
    <p:sldId id="1991" r:id="rId16"/>
    <p:sldId id="1992" r:id="rId17"/>
    <p:sldId id="1905" r:id="rId18"/>
    <p:sldId id="1906" r:id="rId19"/>
    <p:sldId id="1907" r:id="rId20"/>
    <p:sldId id="1993" r:id="rId21"/>
    <p:sldId id="1968" r:id="rId22"/>
    <p:sldId id="1851" r:id="rId23"/>
    <p:sldId id="1909" r:id="rId24"/>
    <p:sldId id="1969" r:id="rId25"/>
    <p:sldId id="1970" r:id="rId26"/>
    <p:sldId id="1774" r:id="rId27"/>
    <p:sldId id="1995" r:id="rId28"/>
    <p:sldId id="2006" r:id="rId29"/>
    <p:sldId id="2007" r:id="rId30"/>
    <p:sldId id="2008" r:id="rId31"/>
    <p:sldId id="2009" r:id="rId32"/>
    <p:sldId id="2010" r:id="rId33"/>
    <p:sldId id="2011" r:id="rId34"/>
    <p:sldId id="2012" r:id="rId35"/>
    <p:sldId id="2013" r:id="rId36"/>
    <p:sldId id="2014" r:id="rId37"/>
    <p:sldId id="2015" r:id="rId38"/>
    <p:sldId id="2016" r:id="rId39"/>
    <p:sldId id="2017" r:id="rId40"/>
    <p:sldId id="2018" r:id="rId41"/>
    <p:sldId id="20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17FD9-DB82-4ABB-BA54-8E13B076C2CF}" v="2" dt="2026-01-16T16:52:50.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969" autoAdjust="0"/>
  </p:normalViewPr>
  <p:slideViewPr>
    <p:cSldViewPr snapToGrid="0" snapToObjects="1">
      <p:cViewPr varScale="1">
        <p:scale>
          <a:sx n="68" d="100"/>
          <a:sy n="68" d="100"/>
        </p:scale>
        <p:origin x="1074"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u Lotz" userId="4d125e5b85a256d3" providerId="LiveId" clId="{D745F9A1-69AB-45EE-A091-2025783E43FB}"/>
    <pc:docChg chg="undo custSel addSld delSld modSld sldOrd">
      <pc:chgData name="Leanu Lotz" userId="4d125e5b85a256d3" providerId="LiveId" clId="{D745F9A1-69AB-45EE-A091-2025783E43FB}" dt="2026-01-17T08:38:25.429" v="180" actId="20577"/>
      <pc:docMkLst>
        <pc:docMk/>
      </pc:docMkLst>
      <pc:sldChg chg="del">
        <pc:chgData name="Leanu Lotz" userId="4d125e5b85a256d3" providerId="LiveId" clId="{D745F9A1-69AB-45EE-A091-2025783E43FB}" dt="2026-01-16T16:48:57.393" v="10" actId="2696"/>
        <pc:sldMkLst>
          <pc:docMk/>
          <pc:sldMk cId="3019097453" sldId="1401"/>
        </pc:sldMkLst>
      </pc:sldChg>
      <pc:sldChg chg="del">
        <pc:chgData name="Leanu Lotz" userId="4d125e5b85a256d3" providerId="LiveId" clId="{D745F9A1-69AB-45EE-A091-2025783E43FB}" dt="2026-01-16T16:50:52.223" v="19" actId="47"/>
        <pc:sldMkLst>
          <pc:docMk/>
          <pc:sldMk cId="2853903222" sldId="1742"/>
        </pc:sldMkLst>
      </pc:sldChg>
      <pc:sldChg chg="delSp modSp mod">
        <pc:chgData name="Leanu Lotz" userId="4d125e5b85a256d3" providerId="LiveId" clId="{D745F9A1-69AB-45EE-A091-2025783E43FB}" dt="2026-01-16T16:49:11.990" v="13" actId="478"/>
        <pc:sldMkLst>
          <pc:docMk/>
          <pc:sldMk cId="545415350" sldId="1773"/>
        </pc:sldMkLst>
        <pc:spChg chg="del mod">
          <ac:chgData name="Leanu Lotz" userId="4d125e5b85a256d3" providerId="LiveId" clId="{D745F9A1-69AB-45EE-A091-2025783E43FB}" dt="2026-01-16T16:49:11.990" v="13" actId="478"/>
          <ac:spMkLst>
            <pc:docMk/>
            <pc:sldMk cId="545415350" sldId="1773"/>
            <ac:spMk id="2" creationId="{FAAEE40C-5CA4-8D5B-C072-200C966FE1D1}"/>
          </ac:spMkLst>
        </pc:spChg>
        <pc:spChg chg="mod">
          <ac:chgData name="Leanu Lotz" userId="4d125e5b85a256d3" providerId="LiveId" clId="{D745F9A1-69AB-45EE-A091-2025783E43FB}" dt="2026-01-16T16:49:08.504" v="11"/>
          <ac:spMkLst>
            <pc:docMk/>
            <pc:sldMk cId="545415350" sldId="1773"/>
            <ac:spMk id="6" creationId="{00000000-0000-0000-0000-000000000000}"/>
          </ac:spMkLst>
        </pc:spChg>
      </pc:sldChg>
      <pc:sldChg chg="modSp mod">
        <pc:chgData name="Leanu Lotz" userId="4d125e5b85a256d3" providerId="LiveId" clId="{D745F9A1-69AB-45EE-A091-2025783E43FB}" dt="2026-01-16T16:57:41.206" v="77" actId="113"/>
        <pc:sldMkLst>
          <pc:docMk/>
          <pc:sldMk cId="184772330" sldId="1774"/>
        </pc:sldMkLst>
        <pc:spChg chg="mod">
          <ac:chgData name="Leanu Lotz" userId="4d125e5b85a256d3" providerId="LiveId" clId="{D745F9A1-69AB-45EE-A091-2025783E43FB}" dt="2026-01-16T16:57:41.206" v="77" actId="113"/>
          <ac:spMkLst>
            <pc:docMk/>
            <pc:sldMk cId="184772330" sldId="1774"/>
            <ac:spMk id="6" creationId="{00000000-0000-0000-0000-000000000000}"/>
          </ac:spMkLst>
        </pc:spChg>
      </pc:sldChg>
      <pc:sldChg chg="modSp mod">
        <pc:chgData name="Leanu Lotz" userId="4d125e5b85a256d3" providerId="LiveId" clId="{D745F9A1-69AB-45EE-A091-2025783E43FB}" dt="2026-01-16T16:47:25.355" v="0"/>
        <pc:sldMkLst>
          <pc:docMk/>
          <pc:sldMk cId="388714146" sldId="1799"/>
        </pc:sldMkLst>
        <pc:spChg chg="mod">
          <ac:chgData name="Leanu Lotz" userId="4d125e5b85a256d3" providerId="LiveId" clId="{D745F9A1-69AB-45EE-A091-2025783E43FB}" dt="2026-01-16T16:47:25.355" v="0"/>
          <ac:spMkLst>
            <pc:docMk/>
            <pc:sldMk cId="388714146" sldId="1799"/>
            <ac:spMk id="6" creationId="{00000000-0000-0000-0000-000000000000}"/>
          </ac:spMkLst>
        </pc:spChg>
      </pc:sldChg>
      <pc:sldChg chg="modSp mod">
        <pc:chgData name="Leanu Lotz" userId="4d125e5b85a256d3" providerId="LiveId" clId="{D745F9A1-69AB-45EE-A091-2025783E43FB}" dt="2026-01-16T16:56:09.794" v="64" actId="113"/>
        <pc:sldMkLst>
          <pc:docMk/>
          <pc:sldMk cId="1996721500" sldId="1851"/>
        </pc:sldMkLst>
        <pc:spChg chg="mod">
          <ac:chgData name="Leanu Lotz" userId="4d125e5b85a256d3" providerId="LiveId" clId="{D745F9A1-69AB-45EE-A091-2025783E43FB}" dt="2026-01-16T16:56:09.794" v="64" actId="113"/>
          <ac:spMkLst>
            <pc:docMk/>
            <pc:sldMk cId="1996721500" sldId="1851"/>
            <ac:spMk id="6" creationId="{00000000-0000-0000-0000-000000000000}"/>
          </ac:spMkLst>
        </pc:spChg>
      </pc:sldChg>
      <pc:sldChg chg="del">
        <pc:chgData name="Leanu Lotz" userId="4d125e5b85a256d3" providerId="LiveId" clId="{D745F9A1-69AB-45EE-A091-2025783E43FB}" dt="2026-01-16T16:51:47.352" v="28" actId="47"/>
        <pc:sldMkLst>
          <pc:docMk/>
          <pc:sldMk cId="2704075579" sldId="1904"/>
        </pc:sldMkLst>
      </pc:sldChg>
      <pc:sldChg chg="modSp mod">
        <pc:chgData name="Leanu Lotz" userId="4d125e5b85a256d3" providerId="LiveId" clId="{D745F9A1-69AB-45EE-A091-2025783E43FB}" dt="2026-01-16T16:54:19.397" v="51" actId="113"/>
        <pc:sldMkLst>
          <pc:docMk/>
          <pc:sldMk cId="197698068" sldId="1905"/>
        </pc:sldMkLst>
        <pc:spChg chg="mod">
          <ac:chgData name="Leanu Lotz" userId="4d125e5b85a256d3" providerId="LiveId" clId="{D745F9A1-69AB-45EE-A091-2025783E43FB}" dt="2026-01-16T16:54:19.397" v="51" actId="113"/>
          <ac:spMkLst>
            <pc:docMk/>
            <pc:sldMk cId="197698068" sldId="1905"/>
            <ac:spMk id="6" creationId="{00000000-0000-0000-0000-000000000000}"/>
          </ac:spMkLst>
        </pc:spChg>
      </pc:sldChg>
      <pc:sldChg chg="modSp mod">
        <pc:chgData name="Leanu Lotz" userId="4d125e5b85a256d3" providerId="LiveId" clId="{D745F9A1-69AB-45EE-A091-2025783E43FB}" dt="2026-01-16T16:54:53.976" v="54" actId="113"/>
        <pc:sldMkLst>
          <pc:docMk/>
          <pc:sldMk cId="2080640372" sldId="1906"/>
        </pc:sldMkLst>
        <pc:spChg chg="mod">
          <ac:chgData name="Leanu Lotz" userId="4d125e5b85a256d3" providerId="LiveId" clId="{D745F9A1-69AB-45EE-A091-2025783E43FB}" dt="2026-01-16T16:54:53.976" v="54" actId="113"/>
          <ac:spMkLst>
            <pc:docMk/>
            <pc:sldMk cId="2080640372" sldId="1906"/>
            <ac:spMk id="6" creationId="{00000000-0000-0000-0000-000000000000}"/>
          </ac:spMkLst>
        </pc:spChg>
      </pc:sldChg>
      <pc:sldChg chg="modSp mod">
        <pc:chgData name="Leanu Lotz" userId="4d125e5b85a256d3" providerId="LiveId" clId="{D745F9A1-69AB-45EE-A091-2025783E43FB}" dt="2026-01-16T16:55:26.583" v="57" actId="113"/>
        <pc:sldMkLst>
          <pc:docMk/>
          <pc:sldMk cId="1924768144" sldId="1907"/>
        </pc:sldMkLst>
        <pc:spChg chg="mod">
          <ac:chgData name="Leanu Lotz" userId="4d125e5b85a256d3" providerId="LiveId" clId="{D745F9A1-69AB-45EE-A091-2025783E43FB}" dt="2026-01-16T16:55:26.583" v="57" actId="113"/>
          <ac:spMkLst>
            <pc:docMk/>
            <pc:sldMk cId="1924768144" sldId="1907"/>
            <ac:spMk id="6" creationId="{00000000-0000-0000-0000-000000000000}"/>
          </ac:spMkLst>
        </pc:spChg>
      </pc:sldChg>
      <pc:sldChg chg="modSp mod">
        <pc:chgData name="Leanu Lotz" userId="4d125e5b85a256d3" providerId="LiveId" clId="{D745F9A1-69AB-45EE-A091-2025783E43FB}" dt="2026-01-16T16:56:17.747" v="65"/>
        <pc:sldMkLst>
          <pc:docMk/>
          <pc:sldMk cId="4004252095" sldId="1909"/>
        </pc:sldMkLst>
        <pc:spChg chg="mod">
          <ac:chgData name="Leanu Lotz" userId="4d125e5b85a256d3" providerId="LiveId" clId="{D745F9A1-69AB-45EE-A091-2025783E43FB}" dt="2026-01-16T16:56:17.747" v="65"/>
          <ac:spMkLst>
            <pc:docMk/>
            <pc:sldMk cId="4004252095" sldId="1909"/>
            <ac:spMk id="6" creationId="{00000000-0000-0000-0000-000000000000}"/>
          </ac:spMkLst>
        </pc:spChg>
      </pc:sldChg>
      <pc:sldChg chg="modSp mod">
        <pc:chgData name="Leanu Lotz" userId="4d125e5b85a256d3" providerId="LiveId" clId="{D745F9A1-69AB-45EE-A091-2025783E43FB}" dt="2026-01-16T16:47:39.845" v="1"/>
        <pc:sldMkLst>
          <pc:docMk/>
          <pc:sldMk cId="3150942115" sldId="1935"/>
        </pc:sldMkLst>
        <pc:spChg chg="mod">
          <ac:chgData name="Leanu Lotz" userId="4d125e5b85a256d3" providerId="LiveId" clId="{D745F9A1-69AB-45EE-A091-2025783E43FB}" dt="2026-01-16T16:47:39.845" v="1"/>
          <ac:spMkLst>
            <pc:docMk/>
            <pc:sldMk cId="3150942115" sldId="1935"/>
            <ac:spMk id="6" creationId="{00000000-0000-0000-0000-000000000000}"/>
          </ac:spMkLst>
        </pc:spChg>
      </pc:sldChg>
      <pc:sldChg chg="modSp mod">
        <pc:chgData name="Leanu Lotz" userId="4d125e5b85a256d3" providerId="LiveId" clId="{D745F9A1-69AB-45EE-A091-2025783E43FB}" dt="2026-01-16T16:47:48.347" v="2"/>
        <pc:sldMkLst>
          <pc:docMk/>
          <pc:sldMk cId="1033436223" sldId="1936"/>
        </pc:sldMkLst>
        <pc:spChg chg="mod">
          <ac:chgData name="Leanu Lotz" userId="4d125e5b85a256d3" providerId="LiveId" clId="{D745F9A1-69AB-45EE-A091-2025783E43FB}" dt="2026-01-16T16:47:48.347" v="2"/>
          <ac:spMkLst>
            <pc:docMk/>
            <pc:sldMk cId="1033436223" sldId="1936"/>
            <ac:spMk id="6" creationId="{00000000-0000-0000-0000-000000000000}"/>
          </ac:spMkLst>
        </pc:spChg>
      </pc:sldChg>
      <pc:sldChg chg="modSp mod">
        <pc:chgData name="Leanu Lotz" userId="4d125e5b85a256d3" providerId="LiveId" clId="{D745F9A1-69AB-45EE-A091-2025783E43FB}" dt="2026-01-16T16:49:20.397" v="14"/>
        <pc:sldMkLst>
          <pc:docMk/>
          <pc:sldMk cId="1725074137" sldId="1961"/>
        </pc:sldMkLst>
        <pc:spChg chg="mod">
          <ac:chgData name="Leanu Lotz" userId="4d125e5b85a256d3" providerId="LiveId" clId="{D745F9A1-69AB-45EE-A091-2025783E43FB}" dt="2026-01-16T16:49:20.397" v="14"/>
          <ac:spMkLst>
            <pc:docMk/>
            <pc:sldMk cId="1725074137" sldId="1961"/>
            <ac:spMk id="6" creationId="{00000000-0000-0000-0000-000000000000}"/>
          </ac:spMkLst>
        </pc:spChg>
      </pc:sldChg>
      <pc:sldChg chg="addSp delSp modSp mod setBg setClrOvrMap">
        <pc:chgData name="Leanu Lotz" userId="4d125e5b85a256d3" providerId="LiveId" clId="{D745F9A1-69AB-45EE-A091-2025783E43FB}" dt="2026-01-16T16:50:34.888" v="18" actId="26606"/>
        <pc:sldMkLst>
          <pc:docMk/>
          <pc:sldMk cId="372240154" sldId="1962"/>
        </pc:sldMkLst>
        <pc:spChg chg="ord">
          <ac:chgData name="Leanu Lotz" userId="4d125e5b85a256d3" providerId="LiveId" clId="{D745F9A1-69AB-45EE-A091-2025783E43FB}" dt="2026-01-16T16:50:34.888" v="18" actId="26606"/>
          <ac:spMkLst>
            <pc:docMk/>
            <pc:sldMk cId="372240154" sldId="1962"/>
            <ac:spMk id="2" creationId="{FAAEE40C-5CA4-8D5B-C072-200C966FE1D1}"/>
          </ac:spMkLst>
        </pc:spChg>
        <pc:spChg chg="del">
          <ac:chgData name="Leanu Lotz" userId="4d125e5b85a256d3" providerId="LiveId" clId="{D745F9A1-69AB-45EE-A091-2025783E43FB}" dt="2026-01-16T16:50:16.726" v="15" actId="478"/>
          <ac:spMkLst>
            <pc:docMk/>
            <pc:sldMk cId="372240154" sldId="1962"/>
            <ac:spMk id="6" creationId="{00000000-0000-0000-0000-000000000000}"/>
          </ac:spMkLst>
        </pc:spChg>
        <pc:spChg chg="add mod">
          <ac:chgData name="Leanu Lotz" userId="4d125e5b85a256d3" providerId="LiveId" clId="{D745F9A1-69AB-45EE-A091-2025783E43FB}" dt="2026-01-16T16:50:34.888" v="18" actId="26606"/>
          <ac:spMkLst>
            <pc:docMk/>
            <pc:sldMk cId="372240154" sldId="1962"/>
            <ac:spMk id="7" creationId="{85DCA604-967E-2C28-30FF-8D83D8DD3A78}"/>
          </ac:spMkLst>
        </pc:spChg>
        <pc:picChg chg="add mod">
          <ac:chgData name="Leanu Lotz" userId="4d125e5b85a256d3" providerId="LiveId" clId="{D745F9A1-69AB-45EE-A091-2025783E43FB}" dt="2026-01-16T16:50:34.888" v="18" actId="26606"/>
          <ac:picMkLst>
            <pc:docMk/>
            <pc:sldMk cId="372240154" sldId="1962"/>
            <ac:picMk id="3" creationId="{0F899C3C-4D13-87A8-40EA-A58343E90608}"/>
          </ac:picMkLst>
        </pc:picChg>
        <pc:picChg chg="ord">
          <ac:chgData name="Leanu Lotz" userId="4d125e5b85a256d3" providerId="LiveId" clId="{D745F9A1-69AB-45EE-A091-2025783E43FB}" dt="2026-01-16T16:50:34.888" v="18" actId="26606"/>
          <ac:picMkLst>
            <pc:docMk/>
            <pc:sldMk cId="372240154" sldId="1962"/>
            <ac:picMk id="4" creationId="{08DF987E-AB51-0040-8D2A-441B57FAE2DC}"/>
          </ac:picMkLst>
        </pc:picChg>
      </pc:sldChg>
      <pc:sldChg chg="modSp mod">
        <pc:chgData name="Leanu Lotz" userId="4d125e5b85a256d3" providerId="LiveId" clId="{D745F9A1-69AB-45EE-A091-2025783E43FB}" dt="2026-01-16T16:51:10.626" v="20"/>
        <pc:sldMkLst>
          <pc:docMk/>
          <pc:sldMk cId="3460238239" sldId="1963"/>
        </pc:sldMkLst>
        <pc:spChg chg="mod">
          <ac:chgData name="Leanu Lotz" userId="4d125e5b85a256d3" providerId="LiveId" clId="{D745F9A1-69AB-45EE-A091-2025783E43FB}" dt="2026-01-16T16:51:10.626" v="20"/>
          <ac:spMkLst>
            <pc:docMk/>
            <pc:sldMk cId="3460238239" sldId="1963"/>
            <ac:spMk id="6" creationId="{00000000-0000-0000-0000-000000000000}"/>
          </ac:spMkLst>
        </pc:spChg>
      </pc:sldChg>
      <pc:sldChg chg="del">
        <pc:chgData name="Leanu Lotz" userId="4d125e5b85a256d3" providerId="LiveId" clId="{D745F9A1-69AB-45EE-A091-2025783E43FB}" dt="2026-01-16T16:51:39.840" v="22" actId="47"/>
        <pc:sldMkLst>
          <pc:docMk/>
          <pc:sldMk cId="2385043122" sldId="1964"/>
        </pc:sldMkLst>
      </pc:sldChg>
      <pc:sldChg chg="del">
        <pc:chgData name="Leanu Lotz" userId="4d125e5b85a256d3" providerId="LiveId" clId="{D745F9A1-69AB-45EE-A091-2025783E43FB}" dt="2026-01-16T16:51:40.719" v="23" actId="47"/>
        <pc:sldMkLst>
          <pc:docMk/>
          <pc:sldMk cId="3658361668" sldId="1965"/>
        </pc:sldMkLst>
      </pc:sldChg>
      <pc:sldChg chg="del">
        <pc:chgData name="Leanu Lotz" userId="4d125e5b85a256d3" providerId="LiveId" clId="{D745F9A1-69AB-45EE-A091-2025783E43FB}" dt="2026-01-16T16:51:44.910" v="25" actId="47"/>
        <pc:sldMkLst>
          <pc:docMk/>
          <pc:sldMk cId="670129732" sldId="1966"/>
        </pc:sldMkLst>
      </pc:sldChg>
      <pc:sldChg chg="del">
        <pc:chgData name="Leanu Lotz" userId="4d125e5b85a256d3" providerId="LiveId" clId="{D745F9A1-69AB-45EE-A091-2025783E43FB}" dt="2026-01-16T16:51:45.985" v="26" actId="47"/>
        <pc:sldMkLst>
          <pc:docMk/>
          <pc:sldMk cId="2218791270" sldId="1967"/>
        </pc:sldMkLst>
      </pc:sldChg>
      <pc:sldChg chg="modSp mod">
        <pc:chgData name="Leanu Lotz" userId="4d125e5b85a256d3" providerId="LiveId" clId="{D745F9A1-69AB-45EE-A091-2025783E43FB}" dt="2026-01-16T16:56:00.084" v="62" actId="113"/>
        <pc:sldMkLst>
          <pc:docMk/>
          <pc:sldMk cId="3832707347" sldId="1968"/>
        </pc:sldMkLst>
        <pc:spChg chg="mod">
          <ac:chgData name="Leanu Lotz" userId="4d125e5b85a256d3" providerId="LiveId" clId="{D745F9A1-69AB-45EE-A091-2025783E43FB}" dt="2026-01-16T16:56:00.084" v="62" actId="113"/>
          <ac:spMkLst>
            <pc:docMk/>
            <pc:sldMk cId="3832707347" sldId="1968"/>
            <ac:spMk id="6" creationId="{00000000-0000-0000-0000-000000000000}"/>
          </ac:spMkLst>
        </pc:spChg>
      </pc:sldChg>
      <pc:sldChg chg="modSp mod">
        <pc:chgData name="Leanu Lotz" userId="4d125e5b85a256d3" providerId="LiveId" clId="{D745F9A1-69AB-45EE-A091-2025783E43FB}" dt="2026-01-16T16:56:38.975" v="69" actId="113"/>
        <pc:sldMkLst>
          <pc:docMk/>
          <pc:sldMk cId="3892086519" sldId="1969"/>
        </pc:sldMkLst>
        <pc:spChg chg="mod">
          <ac:chgData name="Leanu Lotz" userId="4d125e5b85a256d3" providerId="LiveId" clId="{D745F9A1-69AB-45EE-A091-2025783E43FB}" dt="2026-01-16T16:56:38.975" v="69" actId="113"/>
          <ac:spMkLst>
            <pc:docMk/>
            <pc:sldMk cId="3892086519" sldId="1969"/>
            <ac:spMk id="6" creationId="{00000000-0000-0000-0000-000000000000}"/>
          </ac:spMkLst>
        </pc:spChg>
      </pc:sldChg>
      <pc:sldChg chg="modSp mod">
        <pc:chgData name="Leanu Lotz" userId="4d125e5b85a256d3" providerId="LiveId" clId="{D745F9A1-69AB-45EE-A091-2025783E43FB}" dt="2026-01-16T16:57:10.505" v="73" actId="113"/>
        <pc:sldMkLst>
          <pc:docMk/>
          <pc:sldMk cId="1667704573" sldId="1970"/>
        </pc:sldMkLst>
        <pc:spChg chg="mod">
          <ac:chgData name="Leanu Lotz" userId="4d125e5b85a256d3" providerId="LiveId" clId="{D745F9A1-69AB-45EE-A091-2025783E43FB}" dt="2026-01-16T16:57:10.505" v="73" actId="113"/>
          <ac:spMkLst>
            <pc:docMk/>
            <pc:sldMk cId="1667704573" sldId="1970"/>
            <ac:spMk id="6" creationId="{00000000-0000-0000-0000-000000000000}"/>
          </ac:spMkLst>
        </pc:spChg>
      </pc:sldChg>
      <pc:sldChg chg="del">
        <pc:chgData name="Leanu Lotz" userId="4d125e5b85a256d3" providerId="LiveId" clId="{D745F9A1-69AB-45EE-A091-2025783E43FB}" dt="2026-01-16T16:58:03.286" v="79" actId="47"/>
        <pc:sldMkLst>
          <pc:docMk/>
          <pc:sldMk cId="2562994569" sldId="1971"/>
        </pc:sldMkLst>
      </pc:sldChg>
      <pc:sldChg chg="del">
        <pc:chgData name="Leanu Lotz" userId="4d125e5b85a256d3" providerId="LiveId" clId="{D745F9A1-69AB-45EE-A091-2025783E43FB}" dt="2026-01-16T16:59:03.646" v="100" actId="47"/>
        <pc:sldMkLst>
          <pc:docMk/>
          <pc:sldMk cId="3909160420" sldId="1972"/>
        </pc:sldMkLst>
      </pc:sldChg>
      <pc:sldChg chg="del">
        <pc:chgData name="Leanu Lotz" userId="4d125e5b85a256d3" providerId="LiveId" clId="{D745F9A1-69AB-45EE-A091-2025783E43FB}" dt="2026-01-16T16:59:04.331" v="101" actId="47"/>
        <pc:sldMkLst>
          <pc:docMk/>
          <pc:sldMk cId="615077385" sldId="1973"/>
        </pc:sldMkLst>
      </pc:sldChg>
      <pc:sldChg chg="del">
        <pc:chgData name="Leanu Lotz" userId="4d125e5b85a256d3" providerId="LiveId" clId="{D745F9A1-69AB-45EE-A091-2025783E43FB}" dt="2026-01-16T16:51:46.649" v="27" actId="47"/>
        <pc:sldMkLst>
          <pc:docMk/>
          <pc:sldMk cId="1379775950" sldId="1981"/>
        </pc:sldMkLst>
      </pc:sldChg>
      <pc:sldChg chg="modSp mod">
        <pc:chgData name="Leanu Lotz" userId="4d125e5b85a256d3" providerId="LiveId" clId="{D745F9A1-69AB-45EE-A091-2025783E43FB}" dt="2026-01-16T16:47:56.870" v="3"/>
        <pc:sldMkLst>
          <pc:docMk/>
          <pc:sldMk cId="3375247894" sldId="1982"/>
        </pc:sldMkLst>
        <pc:spChg chg="mod">
          <ac:chgData name="Leanu Lotz" userId="4d125e5b85a256d3" providerId="LiveId" clId="{D745F9A1-69AB-45EE-A091-2025783E43FB}" dt="2026-01-16T16:47:56.870" v="3"/>
          <ac:spMkLst>
            <pc:docMk/>
            <pc:sldMk cId="3375247894" sldId="1982"/>
            <ac:spMk id="6" creationId="{39782318-1DE5-6779-C39F-F28EC28BB559}"/>
          </ac:spMkLst>
        </pc:spChg>
      </pc:sldChg>
      <pc:sldChg chg="modSp mod">
        <pc:chgData name="Leanu Lotz" userId="4d125e5b85a256d3" providerId="LiveId" clId="{D745F9A1-69AB-45EE-A091-2025783E43FB}" dt="2026-01-16T16:48:08.746" v="4"/>
        <pc:sldMkLst>
          <pc:docMk/>
          <pc:sldMk cId="4115991178" sldId="1983"/>
        </pc:sldMkLst>
        <pc:spChg chg="mod">
          <ac:chgData name="Leanu Lotz" userId="4d125e5b85a256d3" providerId="LiveId" clId="{D745F9A1-69AB-45EE-A091-2025783E43FB}" dt="2026-01-16T16:48:08.746" v="4"/>
          <ac:spMkLst>
            <pc:docMk/>
            <pc:sldMk cId="4115991178" sldId="1983"/>
            <ac:spMk id="6" creationId="{7F79849A-B58E-4AD6-A744-1933424EB226}"/>
          </ac:spMkLst>
        </pc:spChg>
      </pc:sldChg>
      <pc:sldChg chg="modSp mod">
        <pc:chgData name="Leanu Lotz" userId="4d125e5b85a256d3" providerId="LiveId" clId="{D745F9A1-69AB-45EE-A091-2025783E43FB}" dt="2026-01-17T08:38:25.429" v="180" actId="20577"/>
        <pc:sldMkLst>
          <pc:docMk/>
          <pc:sldMk cId="2529533844" sldId="1984"/>
        </pc:sldMkLst>
        <pc:spChg chg="mod">
          <ac:chgData name="Leanu Lotz" userId="4d125e5b85a256d3" providerId="LiveId" clId="{D745F9A1-69AB-45EE-A091-2025783E43FB}" dt="2026-01-17T08:38:25.429" v="180" actId="20577"/>
          <ac:spMkLst>
            <pc:docMk/>
            <pc:sldMk cId="2529533844" sldId="1984"/>
            <ac:spMk id="6" creationId="{6C025D1B-A183-A4B9-8C69-AC3D3F343A8E}"/>
          </ac:spMkLst>
        </pc:spChg>
      </pc:sldChg>
      <pc:sldChg chg="modSp mod">
        <pc:chgData name="Leanu Lotz" userId="4d125e5b85a256d3" providerId="LiveId" clId="{D745F9A1-69AB-45EE-A091-2025783E43FB}" dt="2026-01-16T16:48:25.567" v="6"/>
        <pc:sldMkLst>
          <pc:docMk/>
          <pc:sldMk cId="3577535006" sldId="1985"/>
        </pc:sldMkLst>
        <pc:spChg chg="mod">
          <ac:chgData name="Leanu Lotz" userId="4d125e5b85a256d3" providerId="LiveId" clId="{D745F9A1-69AB-45EE-A091-2025783E43FB}" dt="2026-01-16T16:48:25.567" v="6"/>
          <ac:spMkLst>
            <pc:docMk/>
            <pc:sldMk cId="3577535006" sldId="1985"/>
            <ac:spMk id="6" creationId="{F518A28E-74F6-5235-FC59-8890092D0373}"/>
          </ac:spMkLst>
        </pc:spChg>
      </pc:sldChg>
      <pc:sldChg chg="modSp mod">
        <pc:chgData name="Leanu Lotz" userId="4d125e5b85a256d3" providerId="LiveId" clId="{D745F9A1-69AB-45EE-A091-2025783E43FB}" dt="2026-01-16T16:48:35.490" v="7"/>
        <pc:sldMkLst>
          <pc:docMk/>
          <pc:sldMk cId="3562596027" sldId="1986"/>
        </pc:sldMkLst>
        <pc:spChg chg="mod">
          <ac:chgData name="Leanu Lotz" userId="4d125e5b85a256d3" providerId="LiveId" clId="{D745F9A1-69AB-45EE-A091-2025783E43FB}" dt="2026-01-16T16:48:35.490" v="7"/>
          <ac:spMkLst>
            <pc:docMk/>
            <pc:sldMk cId="3562596027" sldId="1986"/>
            <ac:spMk id="6" creationId="{CF15BE17-00C3-803E-701A-7FAEC9BF4789}"/>
          </ac:spMkLst>
        </pc:spChg>
      </pc:sldChg>
      <pc:sldChg chg="modSp mod">
        <pc:chgData name="Leanu Lotz" userId="4d125e5b85a256d3" providerId="LiveId" clId="{D745F9A1-69AB-45EE-A091-2025783E43FB}" dt="2026-01-16T16:48:43.561" v="8"/>
        <pc:sldMkLst>
          <pc:docMk/>
          <pc:sldMk cId="1773078770" sldId="1987"/>
        </pc:sldMkLst>
        <pc:spChg chg="mod">
          <ac:chgData name="Leanu Lotz" userId="4d125e5b85a256d3" providerId="LiveId" clId="{D745F9A1-69AB-45EE-A091-2025783E43FB}" dt="2026-01-16T16:48:43.561" v="8"/>
          <ac:spMkLst>
            <pc:docMk/>
            <pc:sldMk cId="1773078770" sldId="1987"/>
            <ac:spMk id="6" creationId="{3A24E52C-0BF9-DC46-A73F-145FB4929B9E}"/>
          </ac:spMkLst>
        </pc:spChg>
      </pc:sldChg>
      <pc:sldChg chg="modSp mod">
        <pc:chgData name="Leanu Lotz" userId="4d125e5b85a256d3" providerId="LiveId" clId="{D745F9A1-69AB-45EE-A091-2025783E43FB}" dt="2026-01-16T16:48:51.452" v="9"/>
        <pc:sldMkLst>
          <pc:docMk/>
          <pc:sldMk cId="218272123" sldId="1988"/>
        </pc:sldMkLst>
        <pc:spChg chg="mod">
          <ac:chgData name="Leanu Lotz" userId="4d125e5b85a256d3" providerId="LiveId" clId="{D745F9A1-69AB-45EE-A091-2025783E43FB}" dt="2026-01-16T16:48:51.452" v="9"/>
          <ac:spMkLst>
            <pc:docMk/>
            <pc:sldMk cId="218272123" sldId="1988"/>
            <ac:spMk id="6" creationId="{4EB8908E-0ADF-FC4E-3DA7-BEB316F7E505}"/>
          </ac:spMkLst>
        </pc:spChg>
      </pc:sldChg>
      <pc:sldChg chg="del">
        <pc:chgData name="Leanu Lotz" userId="4d125e5b85a256d3" providerId="LiveId" clId="{D745F9A1-69AB-45EE-A091-2025783E43FB}" dt="2026-01-16T16:51:38.542" v="21" actId="47"/>
        <pc:sldMkLst>
          <pc:docMk/>
          <pc:sldMk cId="1354108140" sldId="1989"/>
        </pc:sldMkLst>
      </pc:sldChg>
      <pc:sldChg chg="del">
        <pc:chgData name="Leanu Lotz" userId="4d125e5b85a256d3" providerId="LiveId" clId="{D745F9A1-69AB-45EE-A091-2025783E43FB}" dt="2026-01-16T16:51:41.409" v="24" actId="47"/>
        <pc:sldMkLst>
          <pc:docMk/>
          <pc:sldMk cId="1340424499" sldId="1990"/>
        </pc:sldMkLst>
      </pc:sldChg>
      <pc:sldChg chg="delSp modSp mod">
        <pc:chgData name="Leanu Lotz" userId="4d125e5b85a256d3" providerId="LiveId" clId="{D745F9A1-69AB-45EE-A091-2025783E43FB}" dt="2026-01-16T16:52:19.180" v="33" actId="1076"/>
        <pc:sldMkLst>
          <pc:docMk/>
          <pc:sldMk cId="1997239403" sldId="1991"/>
        </pc:sldMkLst>
        <pc:spChg chg="del">
          <ac:chgData name="Leanu Lotz" userId="4d125e5b85a256d3" providerId="LiveId" clId="{D745F9A1-69AB-45EE-A091-2025783E43FB}" dt="2026-01-16T16:52:05.408" v="31" actId="478"/>
          <ac:spMkLst>
            <pc:docMk/>
            <pc:sldMk cId="1997239403" sldId="1991"/>
            <ac:spMk id="2" creationId="{8E21C9C4-1135-3D59-B5FD-0D4ABACCF54A}"/>
          </ac:spMkLst>
        </pc:spChg>
        <pc:spChg chg="mod">
          <ac:chgData name="Leanu Lotz" userId="4d125e5b85a256d3" providerId="LiveId" clId="{D745F9A1-69AB-45EE-A091-2025783E43FB}" dt="2026-01-16T16:52:19.180" v="33" actId="1076"/>
          <ac:spMkLst>
            <pc:docMk/>
            <pc:sldMk cId="1997239403" sldId="1991"/>
            <ac:spMk id="6" creationId="{435DBA9C-D07B-0D58-C5ED-6CD0A38F7BCF}"/>
          </ac:spMkLst>
        </pc:spChg>
      </pc:sldChg>
      <pc:sldChg chg="addSp delSp modSp mod setBg">
        <pc:chgData name="Leanu Lotz" userId="4d125e5b85a256d3" providerId="LiveId" clId="{D745F9A1-69AB-45EE-A091-2025783E43FB}" dt="2026-01-16T16:53:32.381" v="48" actId="26606"/>
        <pc:sldMkLst>
          <pc:docMk/>
          <pc:sldMk cId="1663364998" sldId="1992"/>
        </pc:sldMkLst>
        <pc:spChg chg="del">
          <ac:chgData name="Leanu Lotz" userId="4d125e5b85a256d3" providerId="LiveId" clId="{D745F9A1-69AB-45EE-A091-2025783E43FB}" dt="2026-01-16T16:52:48.740" v="34" actId="478"/>
          <ac:spMkLst>
            <pc:docMk/>
            <pc:sldMk cId="1663364998" sldId="1992"/>
            <ac:spMk id="6" creationId="{0DC95CA8-C7AE-99A8-A14F-61D5D0DBC67D}"/>
          </ac:spMkLst>
        </pc:spChg>
        <pc:spChg chg="add del">
          <ac:chgData name="Leanu Lotz" userId="4d125e5b85a256d3" providerId="LiveId" clId="{D745F9A1-69AB-45EE-A091-2025783E43FB}" dt="2026-01-16T16:53:26.561" v="43" actId="26606"/>
          <ac:spMkLst>
            <pc:docMk/>
            <pc:sldMk cId="1663364998" sldId="1992"/>
            <ac:spMk id="7" creationId="{8950AD4C-6AF3-49F8-94E1-DBCAFB39478B}"/>
          </ac:spMkLst>
        </pc:spChg>
        <pc:spChg chg="add del">
          <ac:chgData name="Leanu Lotz" userId="4d125e5b85a256d3" providerId="LiveId" clId="{D745F9A1-69AB-45EE-A091-2025783E43FB}" dt="2026-01-16T16:53:26.561" v="43" actId="26606"/>
          <ac:spMkLst>
            <pc:docMk/>
            <pc:sldMk cId="1663364998" sldId="1992"/>
            <ac:spMk id="8" creationId="{2F0E00C3-4613-415F-BE3A-78FBAD9061C0}"/>
          </ac:spMkLst>
        </pc:spChg>
        <pc:spChg chg="add del">
          <ac:chgData name="Leanu Lotz" userId="4d125e5b85a256d3" providerId="LiveId" clId="{D745F9A1-69AB-45EE-A091-2025783E43FB}" dt="2026-01-16T16:53:04.981" v="37" actId="26606"/>
          <ac:spMkLst>
            <pc:docMk/>
            <pc:sldMk cId="1663364998" sldId="1992"/>
            <ac:spMk id="9" creationId="{32BC26D8-82FB-445E-AA49-62A77D7C1EE0}"/>
          </ac:spMkLst>
        </pc:spChg>
        <pc:spChg chg="add del">
          <ac:chgData name="Leanu Lotz" userId="4d125e5b85a256d3" providerId="LiveId" clId="{D745F9A1-69AB-45EE-A091-2025783E43FB}" dt="2026-01-16T16:53:26.561" v="43" actId="26606"/>
          <ac:spMkLst>
            <pc:docMk/>
            <pc:sldMk cId="1663364998" sldId="1992"/>
            <ac:spMk id="10" creationId="{8DBEAE55-3EA1-41D7-A212-5F7D8986C1F2}"/>
          </ac:spMkLst>
        </pc:spChg>
        <pc:spChg chg="add del">
          <ac:chgData name="Leanu Lotz" userId="4d125e5b85a256d3" providerId="LiveId" clId="{D745F9A1-69AB-45EE-A091-2025783E43FB}" dt="2026-01-16T16:53:04.981" v="37" actId="26606"/>
          <ac:spMkLst>
            <pc:docMk/>
            <pc:sldMk cId="1663364998" sldId="1992"/>
            <ac:spMk id="11" creationId="{CB44330D-EA18-4254-AA95-EB49948539B8}"/>
          </ac:spMkLst>
        </pc:spChg>
        <pc:spChg chg="add del">
          <ac:chgData name="Leanu Lotz" userId="4d125e5b85a256d3" providerId="LiveId" clId="{D745F9A1-69AB-45EE-A091-2025783E43FB}" dt="2026-01-16T16:53:26.561" v="43" actId="26606"/>
          <ac:spMkLst>
            <pc:docMk/>
            <pc:sldMk cId="1663364998" sldId="1992"/>
            <ac:spMk id="12" creationId="{CFC5F0E7-644F-4101-BE72-12825CF537E7}"/>
          </ac:spMkLst>
        </pc:spChg>
        <pc:spChg chg="add del">
          <ac:chgData name="Leanu Lotz" userId="4d125e5b85a256d3" providerId="LiveId" clId="{D745F9A1-69AB-45EE-A091-2025783E43FB}" dt="2026-01-16T16:53:06.280" v="39" actId="26606"/>
          <ac:spMkLst>
            <pc:docMk/>
            <pc:sldMk cId="1663364998" sldId="1992"/>
            <ac:spMk id="13" creationId="{2633B3B5-CC90-43F0-8714-D31D1F3F0209}"/>
          </ac:spMkLst>
        </pc:spChg>
        <pc:spChg chg="add del">
          <ac:chgData name="Leanu Lotz" userId="4d125e5b85a256d3" providerId="LiveId" clId="{D745F9A1-69AB-45EE-A091-2025783E43FB}" dt="2026-01-16T16:53:06.280" v="39" actId="26606"/>
          <ac:spMkLst>
            <pc:docMk/>
            <pc:sldMk cId="1663364998" sldId="1992"/>
            <ac:spMk id="14" creationId="{AB8C311F-7253-4AED-9701-7FC0708C41C7}"/>
          </ac:spMkLst>
        </pc:spChg>
        <pc:spChg chg="add del">
          <ac:chgData name="Leanu Lotz" userId="4d125e5b85a256d3" providerId="LiveId" clId="{D745F9A1-69AB-45EE-A091-2025783E43FB}" dt="2026-01-16T16:53:06.280" v="39" actId="26606"/>
          <ac:spMkLst>
            <pc:docMk/>
            <pc:sldMk cId="1663364998" sldId="1992"/>
            <ac:spMk id="15" creationId="{A8D57A06-A426-446D-B02C-A2DC6B62E45E}"/>
          </ac:spMkLst>
        </pc:spChg>
        <pc:spChg chg="add del">
          <ac:chgData name="Leanu Lotz" userId="4d125e5b85a256d3" providerId="LiveId" clId="{D745F9A1-69AB-45EE-A091-2025783E43FB}" dt="2026-01-16T16:53:06.280" v="39" actId="26606"/>
          <ac:spMkLst>
            <pc:docMk/>
            <pc:sldMk cId="1663364998" sldId="1992"/>
            <ac:spMk id="16" creationId="{E2384209-CB15-4CDF-9D31-C44FD9A3F20D}"/>
          </ac:spMkLst>
        </pc:spChg>
        <pc:spChg chg="add del">
          <ac:chgData name="Leanu Lotz" userId="4d125e5b85a256d3" providerId="LiveId" clId="{D745F9A1-69AB-45EE-A091-2025783E43FB}" dt="2026-01-16T16:53:31.134" v="45" actId="26606"/>
          <ac:spMkLst>
            <pc:docMk/>
            <pc:sldMk cId="1663364998" sldId="1992"/>
            <ac:spMk id="17" creationId="{0B761509-3B9A-49A6-A84B-C3D86811697D}"/>
          </ac:spMkLst>
        </pc:spChg>
        <pc:spChg chg="add del">
          <ac:chgData name="Leanu Lotz" userId="4d125e5b85a256d3" providerId="LiveId" clId="{D745F9A1-69AB-45EE-A091-2025783E43FB}" dt="2026-01-16T16:53:31.134" v="45" actId="26606"/>
          <ac:spMkLst>
            <pc:docMk/>
            <pc:sldMk cId="1663364998" sldId="1992"/>
            <ac:spMk id="18" creationId="{91DE43FD-EB47-414A-B0AB-169B0FFFA527}"/>
          </ac:spMkLst>
        </pc:spChg>
        <pc:spChg chg="add">
          <ac:chgData name="Leanu Lotz" userId="4d125e5b85a256d3" providerId="LiveId" clId="{D745F9A1-69AB-45EE-A091-2025783E43FB}" dt="2026-01-16T16:53:32.381" v="48" actId="26606"/>
          <ac:spMkLst>
            <pc:docMk/>
            <pc:sldMk cId="1663364998" sldId="1992"/>
            <ac:spMk id="21" creationId="{3ECA69A1-7536-43AC-85EF-C7106179F5ED}"/>
          </ac:spMkLst>
        </pc:spChg>
        <pc:spChg chg="add del">
          <ac:chgData name="Leanu Lotz" userId="4d125e5b85a256d3" providerId="LiveId" clId="{D745F9A1-69AB-45EE-A091-2025783E43FB}" dt="2026-01-16T16:53:32.371" v="47" actId="26606"/>
          <ac:spMkLst>
            <pc:docMk/>
            <pc:sldMk cId="1663364998" sldId="1992"/>
            <ac:spMk id="23" creationId="{86FF76B9-219D-4469-AF87-0236D29032F1}"/>
          </ac:spMkLst>
        </pc:spChg>
        <pc:spChg chg="add del">
          <ac:chgData name="Leanu Lotz" userId="4d125e5b85a256d3" providerId="LiveId" clId="{D745F9A1-69AB-45EE-A091-2025783E43FB}" dt="2026-01-16T16:53:32.371" v="47" actId="26606"/>
          <ac:spMkLst>
            <pc:docMk/>
            <pc:sldMk cId="1663364998" sldId="1992"/>
            <ac:spMk id="27" creationId="{2E80C965-DB6D-4F81-9E9E-B027384D0BD6}"/>
          </ac:spMkLst>
        </pc:spChg>
        <pc:spChg chg="add del">
          <ac:chgData name="Leanu Lotz" userId="4d125e5b85a256d3" providerId="LiveId" clId="{D745F9A1-69AB-45EE-A091-2025783E43FB}" dt="2026-01-16T16:53:32.371" v="47" actId="26606"/>
          <ac:spMkLst>
            <pc:docMk/>
            <pc:sldMk cId="1663364998" sldId="1992"/>
            <ac:spMk id="28" creationId="{633C5E46-DAC5-4661-9C87-22B08E2A512F}"/>
          </ac:spMkLst>
        </pc:spChg>
        <pc:spChg chg="add">
          <ac:chgData name="Leanu Lotz" userId="4d125e5b85a256d3" providerId="LiveId" clId="{D745F9A1-69AB-45EE-A091-2025783E43FB}" dt="2026-01-16T16:53:32.381" v="48" actId="26606"/>
          <ac:spMkLst>
            <pc:docMk/>
            <pc:sldMk cId="1663364998" sldId="1992"/>
            <ac:spMk id="30" creationId="{F3060C83-F051-4F0E-ABAD-AA0DFC48B218}"/>
          </ac:spMkLst>
        </pc:spChg>
        <pc:spChg chg="add">
          <ac:chgData name="Leanu Lotz" userId="4d125e5b85a256d3" providerId="LiveId" clId="{D745F9A1-69AB-45EE-A091-2025783E43FB}" dt="2026-01-16T16:53:32.381" v="48" actId="26606"/>
          <ac:spMkLst>
            <pc:docMk/>
            <pc:sldMk cId="1663364998" sldId="1992"/>
            <ac:spMk id="31" creationId="{83C98ABE-055B-441F-B07E-44F97F083C39}"/>
          </ac:spMkLst>
        </pc:spChg>
        <pc:spChg chg="add">
          <ac:chgData name="Leanu Lotz" userId="4d125e5b85a256d3" providerId="LiveId" clId="{D745F9A1-69AB-45EE-A091-2025783E43FB}" dt="2026-01-16T16:53:32.381" v="48" actId="26606"/>
          <ac:spMkLst>
            <pc:docMk/>
            <pc:sldMk cId="1663364998" sldId="1992"/>
            <ac:spMk id="32" creationId="{29FDB030-9B49-4CED-8CCD-4D99382388AC}"/>
          </ac:spMkLst>
        </pc:spChg>
        <pc:spChg chg="add">
          <ac:chgData name="Leanu Lotz" userId="4d125e5b85a256d3" providerId="LiveId" clId="{D745F9A1-69AB-45EE-A091-2025783E43FB}" dt="2026-01-16T16:53:32.381" v="48" actId="26606"/>
          <ac:spMkLst>
            <pc:docMk/>
            <pc:sldMk cId="1663364998" sldId="1992"/>
            <ac:spMk id="33" creationId="{3783CA14-24A1-485C-8B30-D6A5D87987AD}"/>
          </ac:spMkLst>
        </pc:spChg>
        <pc:spChg chg="add">
          <ac:chgData name="Leanu Lotz" userId="4d125e5b85a256d3" providerId="LiveId" clId="{D745F9A1-69AB-45EE-A091-2025783E43FB}" dt="2026-01-16T16:53:32.381" v="48" actId="26606"/>
          <ac:spMkLst>
            <pc:docMk/>
            <pc:sldMk cId="1663364998" sldId="1992"/>
            <ac:spMk id="34" creationId="{9A97C86A-04D6-40F7-AE84-31AB43E6A846}"/>
          </ac:spMkLst>
        </pc:spChg>
        <pc:spChg chg="add">
          <ac:chgData name="Leanu Lotz" userId="4d125e5b85a256d3" providerId="LiveId" clId="{D745F9A1-69AB-45EE-A091-2025783E43FB}" dt="2026-01-16T16:53:32.381" v="48" actId="26606"/>
          <ac:spMkLst>
            <pc:docMk/>
            <pc:sldMk cId="1663364998" sldId="1992"/>
            <ac:spMk id="35" creationId="{FF9F2414-84E8-453E-B1F3-389FDE8192D9}"/>
          </ac:spMkLst>
        </pc:spChg>
        <pc:grpChg chg="add del">
          <ac:chgData name="Leanu Lotz" userId="4d125e5b85a256d3" providerId="LiveId" clId="{D745F9A1-69AB-45EE-A091-2025783E43FB}" dt="2026-01-16T16:53:31.134" v="45" actId="26606"/>
          <ac:grpSpMkLst>
            <pc:docMk/>
            <pc:sldMk cId="1663364998" sldId="1992"/>
            <ac:grpSpMk id="19" creationId="{58495BCC-CE77-4CC2-952E-846F41119FD5}"/>
          </ac:grpSpMkLst>
        </pc:grpChg>
        <pc:grpChg chg="add del">
          <ac:chgData name="Leanu Lotz" userId="4d125e5b85a256d3" providerId="LiveId" clId="{D745F9A1-69AB-45EE-A091-2025783E43FB}" dt="2026-01-16T16:53:32.371" v="47" actId="26606"/>
          <ac:grpSpMkLst>
            <pc:docMk/>
            <pc:sldMk cId="1663364998" sldId="1992"/>
            <ac:grpSpMk id="24" creationId="{DB88BD78-87E1-424D-B479-C37D8E41B12E}"/>
          </ac:grpSpMkLst>
        </pc:grpChg>
        <pc:picChg chg="add mod">
          <ac:chgData name="Leanu Lotz" userId="4d125e5b85a256d3" providerId="LiveId" clId="{D745F9A1-69AB-45EE-A091-2025783E43FB}" dt="2026-01-16T16:53:32.381" v="48" actId="26606"/>
          <ac:picMkLst>
            <pc:docMk/>
            <pc:sldMk cId="1663364998" sldId="1992"/>
            <ac:picMk id="2" creationId="{416FEFFC-ADEF-56E4-F991-0EAD3693C8E3}"/>
          </ac:picMkLst>
        </pc:picChg>
        <pc:picChg chg="ord">
          <ac:chgData name="Leanu Lotz" userId="4d125e5b85a256d3" providerId="LiveId" clId="{D745F9A1-69AB-45EE-A091-2025783E43FB}" dt="2026-01-16T16:53:32.381" v="48" actId="26606"/>
          <ac:picMkLst>
            <pc:docMk/>
            <pc:sldMk cId="1663364998" sldId="1992"/>
            <ac:picMk id="4" creationId="{29CE9DE5-D47B-68F2-2600-D4030BDB4BA3}"/>
          </ac:picMkLst>
        </pc:picChg>
      </pc:sldChg>
      <pc:sldChg chg="delSp modSp mod">
        <pc:chgData name="Leanu Lotz" userId="4d125e5b85a256d3" providerId="LiveId" clId="{D745F9A1-69AB-45EE-A091-2025783E43FB}" dt="2026-01-16T16:55:45.906" v="60" actId="478"/>
        <pc:sldMkLst>
          <pc:docMk/>
          <pc:sldMk cId="1414325982" sldId="1993"/>
        </pc:sldMkLst>
        <pc:spChg chg="del">
          <ac:chgData name="Leanu Lotz" userId="4d125e5b85a256d3" providerId="LiveId" clId="{D745F9A1-69AB-45EE-A091-2025783E43FB}" dt="2026-01-16T16:55:45.906" v="60" actId="478"/>
          <ac:spMkLst>
            <pc:docMk/>
            <pc:sldMk cId="1414325982" sldId="1993"/>
            <ac:spMk id="2" creationId="{D3E8A653-255E-B17A-A0BD-B20CE874E9E8}"/>
          </ac:spMkLst>
        </pc:spChg>
        <pc:spChg chg="mod">
          <ac:chgData name="Leanu Lotz" userId="4d125e5b85a256d3" providerId="LiveId" clId="{D745F9A1-69AB-45EE-A091-2025783E43FB}" dt="2026-01-16T16:55:41.553" v="59" actId="113"/>
          <ac:spMkLst>
            <pc:docMk/>
            <pc:sldMk cId="1414325982" sldId="1993"/>
            <ac:spMk id="6" creationId="{F267510B-A0F4-CA53-23A1-1A3888F90D77}"/>
          </ac:spMkLst>
        </pc:spChg>
      </pc:sldChg>
      <pc:sldChg chg="del">
        <pc:chgData name="Leanu Lotz" userId="4d125e5b85a256d3" providerId="LiveId" clId="{D745F9A1-69AB-45EE-A091-2025783E43FB}" dt="2026-01-16T16:58:00.196" v="78" actId="47"/>
        <pc:sldMkLst>
          <pc:docMk/>
          <pc:sldMk cId="1605408081" sldId="1994"/>
        </pc:sldMkLst>
      </pc:sldChg>
      <pc:sldChg chg="modSp add del mod">
        <pc:chgData name="Leanu Lotz" userId="4d125e5b85a256d3" providerId="LiveId" clId="{D745F9A1-69AB-45EE-A091-2025783E43FB}" dt="2026-01-16T16:59:09.065" v="106" actId="47"/>
        <pc:sldMkLst>
          <pc:docMk/>
          <pc:sldMk cId="1580439758" sldId="1995"/>
        </pc:sldMkLst>
        <pc:spChg chg="mod">
          <ac:chgData name="Leanu Lotz" userId="4d125e5b85a256d3" providerId="LiveId" clId="{D745F9A1-69AB-45EE-A091-2025783E43FB}" dt="2026-01-16T16:58:08.017" v="80"/>
          <ac:spMkLst>
            <pc:docMk/>
            <pc:sldMk cId="1580439758" sldId="1995"/>
            <ac:spMk id="2" creationId="{512171F1-CCE7-CDAE-E7C2-72258A73C8A8}"/>
          </ac:spMkLst>
        </pc:spChg>
        <pc:spChg chg="mod">
          <ac:chgData name="Leanu Lotz" userId="4d125e5b85a256d3" providerId="LiveId" clId="{D745F9A1-69AB-45EE-A091-2025783E43FB}" dt="2026-01-16T16:58:25.176" v="84" actId="113"/>
          <ac:spMkLst>
            <pc:docMk/>
            <pc:sldMk cId="1580439758" sldId="1995"/>
            <ac:spMk id="6" creationId="{DE379816-DDEA-8FB7-E56A-EC3EECC2D965}"/>
          </ac:spMkLst>
        </pc:spChg>
      </pc:sldChg>
      <pc:sldChg chg="del">
        <pc:chgData name="Leanu Lotz" userId="4d125e5b85a256d3" providerId="LiveId" clId="{D745F9A1-69AB-45EE-A091-2025783E43FB}" dt="2026-01-16T16:59:00.037" v="91" actId="47"/>
        <pc:sldMkLst>
          <pc:docMk/>
          <pc:sldMk cId="2168527624" sldId="1996"/>
        </pc:sldMkLst>
      </pc:sldChg>
      <pc:sldChg chg="del">
        <pc:chgData name="Leanu Lotz" userId="4d125e5b85a256d3" providerId="LiveId" clId="{D745F9A1-69AB-45EE-A091-2025783E43FB}" dt="2026-01-16T16:59:01.207" v="92" actId="47"/>
        <pc:sldMkLst>
          <pc:docMk/>
          <pc:sldMk cId="286499991" sldId="1997"/>
        </pc:sldMkLst>
      </pc:sldChg>
      <pc:sldChg chg="del">
        <pc:chgData name="Leanu Lotz" userId="4d125e5b85a256d3" providerId="LiveId" clId="{D745F9A1-69AB-45EE-A091-2025783E43FB}" dt="2026-01-16T16:59:01.697" v="93" actId="47"/>
        <pc:sldMkLst>
          <pc:docMk/>
          <pc:sldMk cId="1733768536" sldId="1998"/>
        </pc:sldMkLst>
      </pc:sldChg>
      <pc:sldChg chg="del">
        <pc:chgData name="Leanu Lotz" userId="4d125e5b85a256d3" providerId="LiveId" clId="{D745F9A1-69AB-45EE-A091-2025783E43FB}" dt="2026-01-16T16:59:02.087" v="94" actId="47"/>
        <pc:sldMkLst>
          <pc:docMk/>
          <pc:sldMk cId="1322384551" sldId="1999"/>
        </pc:sldMkLst>
      </pc:sldChg>
      <pc:sldChg chg="del">
        <pc:chgData name="Leanu Lotz" userId="4d125e5b85a256d3" providerId="LiveId" clId="{D745F9A1-69AB-45EE-A091-2025783E43FB}" dt="2026-01-16T16:59:02.397" v="95" actId="47"/>
        <pc:sldMkLst>
          <pc:docMk/>
          <pc:sldMk cId="4207195680" sldId="2000"/>
        </pc:sldMkLst>
      </pc:sldChg>
      <pc:sldChg chg="del">
        <pc:chgData name="Leanu Lotz" userId="4d125e5b85a256d3" providerId="LiveId" clId="{D745F9A1-69AB-45EE-A091-2025783E43FB}" dt="2026-01-16T16:59:02.697" v="96" actId="47"/>
        <pc:sldMkLst>
          <pc:docMk/>
          <pc:sldMk cId="1779302800" sldId="2001"/>
        </pc:sldMkLst>
      </pc:sldChg>
      <pc:sldChg chg="del">
        <pc:chgData name="Leanu Lotz" userId="4d125e5b85a256d3" providerId="LiveId" clId="{D745F9A1-69AB-45EE-A091-2025783E43FB}" dt="2026-01-16T16:59:02.934" v="97" actId="47"/>
        <pc:sldMkLst>
          <pc:docMk/>
          <pc:sldMk cId="2633343208" sldId="2002"/>
        </pc:sldMkLst>
      </pc:sldChg>
      <pc:sldChg chg="del">
        <pc:chgData name="Leanu Lotz" userId="4d125e5b85a256d3" providerId="LiveId" clId="{D745F9A1-69AB-45EE-A091-2025783E43FB}" dt="2026-01-16T16:59:03.157" v="98" actId="47"/>
        <pc:sldMkLst>
          <pc:docMk/>
          <pc:sldMk cId="2935168642" sldId="2003"/>
        </pc:sldMkLst>
      </pc:sldChg>
      <pc:sldChg chg="del">
        <pc:chgData name="Leanu Lotz" userId="4d125e5b85a256d3" providerId="LiveId" clId="{D745F9A1-69AB-45EE-A091-2025783E43FB}" dt="2026-01-16T16:59:03.407" v="99" actId="47"/>
        <pc:sldMkLst>
          <pc:docMk/>
          <pc:sldMk cId="1070561818" sldId="2004"/>
        </pc:sldMkLst>
      </pc:sldChg>
      <pc:sldChg chg="add del">
        <pc:chgData name="Leanu Lotz" userId="4d125e5b85a256d3" providerId="LiveId" clId="{D745F9A1-69AB-45EE-A091-2025783E43FB}" dt="2026-01-16T16:59:31.526" v="110" actId="47"/>
        <pc:sldMkLst>
          <pc:docMk/>
          <pc:sldMk cId="1962902431" sldId="2005"/>
        </pc:sldMkLst>
      </pc:sldChg>
      <pc:sldChg chg="modSp add del mod">
        <pc:chgData name="Leanu Lotz" userId="4d125e5b85a256d3" providerId="LiveId" clId="{D745F9A1-69AB-45EE-A091-2025783E43FB}" dt="2026-01-16T16:59:17.567" v="107" actId="47"/>
        <pc:sldMkLst>
          <pc:docMk/>
          <pc:sldMk cId="2751942512" sldId="2006"/>
        </pc:sldMkLst>
        <pc:spChg chg="mod">
          <ac:chgData name="Leanu Lotz" userId="4d125e5b85a256d3" providerId="LiveId" clId="{D745F9A1-69AB-45EE-A091-2025783E43FB}" dt="2026-01-16T16:58:50.929" v="89" actId="113"/>
          <ac:spMkLst>
            <pc:docMk/>
            <pc:sldMk cId="2751942512" sldId="2006"/>
            <ac:spMk id="6" creationId="{E308A39D-1639-1F38-A2FE-8204890A056A}"/>
          </ac:spMkLst>
        </pc:spChg>
      </pc:sldChg>
      <pc:sldChg chg="modSp add del mod">
        <pc:chgData name="Leanu Lotz" userId="4d125e5b85a256d3" providerId="LiveId" clId="{D745F9A1-69AB-45EE-A091-2025783E43FB}" dt="2026-01-16T16:59:59.878" v="115" actId="113"/>
        <pc:sldMkLst>
          <pc:docMk/>
          <pc:sldMk cId="2533132128" sldId="2007"/>
        </pc:sldMkLst>
        <pc:spChg chg="mod">
          <ac:chgData name="Leanu Lotz" userId="4d125e5b85a256d3" providerId="LiveId" clId="{D745F9A1-69AB-45EE-A091-2025783E43FB}" dt="2026-01-16T16:59:59.878" v="115" actId="113"/>
          <ac:spMkLst>
            <pc:docMk/>
            <pc:sldMk cId="2533132128" sldId="2007"/>
            <ac:spMk id="6" creationId="{FE3C74A6-AF32-882E-6915-F65102561338}"/>
          </ac:spMkLst>
        </pc:spChg>
      </pc:sldChg>
      <pc:sldChg chg="modSp add mod">
        <pc:chgData name="Leanu Lotz" userId="4d125e5b85a256d3" providerId="LiveId" clId="{D745F9A1-69AB-45EE-A091-2025783E43FB}" dt="2026-01-16T17:01:28.673" v="122" actId="113"/>
        <pc:sldMkLst>
          <pc:docMk/>
          <pc:sldMk cId="2420146455" sldId="2008"/>
        </pc:sldMkLst>
        <pc:spChg chg="mod">
          <ac:chgData name="Leanu Lotz" userId="4d125e5b85a256d3" providerId="LiveId" clId="{D745F9A1-69AB-45EE-A091-2025783E43FB}" dt="2026-01-16T17:01:28.673" v="122" actId="113"/>
          <ac:spMkLst>
            <pc:docMk/>
            <pc:sldMk cId="2420146455" sldId="2008"/>
            <ac:spMk id="6" creationId="{8082C744-90AA-C053-6875-2DFEBBAAC8CE}"/>
          </ac:spMkLst>
        </pc:spChg>
      </pc:sldChg>
      <pc:sldChg chg="modSp add mod">
        <pc:chgData name="Leanu Lotz" userId="4d125e5b85a256d3" providerId="LiveId" clId="{D745F9A1-69AB-45EE-A091-2025783E43FB}" dt="2026-01-16T17:01:55.150" v="128" actId="113"/>
        <pc:sldMkLst>
          <pc:docMk/>
          <pc:sldMk cId="884439566" sldId="2009"/>
        </pc:sldMkLst>
        <pc:spChg chg="mod">
          <ac:chgData name="Leanu Lotz" userId="4d125e5b85a256d3" providerId="LiveId" clId="{D745F9A1-69AB-45EE-A091-2025783E43FB}" dt="2026-01-16T17:01:55.150" v="128" actId="113"/>
          <ac:spMkLst>
            <pc:docMk/>
            <pc:sldMk cId="884439566" sldId="2009"/>
            <ac:spMk id="6" creationId="{1E0910A1-D6C6-96D0-8CD2-26A3609B7A5B}"/>
          </ac:spMkLst>
        </pc:spChg>
      </pc:sldChg>
      <pc:sldChg chg="modSp add mod">
        <pc:chgData name="Leanu Lotz" userId="4d125e5b85a256d3" providerId="LiveId" clId="{D745F9A1-69AB-45EE-A091-2025783E43FB}" dt="2026-01-16T17:02:18.351" v="134" actId="113"/>
        <pc:sldMkLst>
          <pc:docMk/>
          <pc:sldMk cId="4258358589" sldId="2010"/>
        </pc:sldMkLst>
        <pc:spChg chg="mod">
          <ac:chgData name="Leanu Lotz" userId="4d125e5b85a256d3" providerId="LiveId" clId="{D745F9A1-69AB-45EE-A091-2025783E43FB}" dt="2026-01-16T17:02:18.351" v="134" actId="113"/>
          <ac:spMkLst>
            <pc:docMk/>
            <pc:sldMk cId="4258358589" sldId="2010"/>
            <ac:spMk id="6" creationId="{19D26DE1-75F1-18D9-8419-DC5B44BCCE40}"/>
          </ac:spMkLst>
        </pc:spChg>
      </pc:sldChg>
      <pc:sldChg chg="delSp modSp add mod">
        <pc:chgData name="Leanu Lotz" userId="4d125e5b85a256d3" providerId="LiveId" clId="{D745F9A1-69AB-45EE-A091-2025783E43FB}" dt="2026-01-16T17:02:48.897" v="139" actId="113"/>
        <pc:sldMkLst>
          <pc:docMk/>
          <pc:sldMk cId="1031120481" sldId="2011"/>
        </pc:sldMkLst>
        <pc:spChg chg="del">
          <ac:chgData name="Leanu Lotz" userId="4d125e5b85a256d3" providerId="LiveId" clId="{D745F9A1-69AB-45EE-A091-2025783E43FB}" dt="2026-01-16T17:02:30.232" v="136" actId="478"/>
          <ac:spMkLst>
            <pc:docMk/>
            <pc:sldMk cId="1031120481" sldId="2011"/>
            <ac:spMk id="2" creationId="{4370FB36-E32F-E3AE-6300-5F74F24DF5D7}"/>
          </ac:spMkLst>
        </pc:spChg>
        <pc:spChg chg="mod">
          <ac:chgData name="Leanu Lotz" userId="4d125e5b85a256d3" providerId="LiveId" clId="{D745F9A1-69AB-45EE-A091-2025783E43FB}" dt="2026-01-16T17:02:48.897" v="139" actId="113"/>
          <ac:spMkLst>
            <pc:docMk/>
            <pc:sldMk cId="1031120481" sldId="2011"/>
            <ac:spMk id="6" creationId="{E0A50E96-7C1B-92BF-B837-3D891323F405}"/>
          </ac:spMkLst>
        </pc:spChg>
      </pc:sldChg>
      <pc:sldChg chg="modSp add mod ord">
        <pc:chgData name="Leanu Lotz" userId="4d125e5b85a256d3" providerId="LiveId" clId="{D745F9A1-69AB-45EE-A091-2025783E43FB}" dt="2026-01-16T17:03:19.175" v="146" actId="113"/>
        <pc:sldMkLst>
          <pc:docMk/>
          <pc:sldMk cId="1222157409" sldId="2012"/>
        </pc:sldMkLst>
        <pc:spChg chg="mod">
          <ac:chgData name="Leanu Lotz" userId="4d125e5b85a256d3" providerId="LiveId" clId="{D745F9A1-69AB-45EE-A091-2025783E43FB}" dt="2026-01-16T17:03:19.175" v="146" actId="113"/>
          <ac:spMkLst>
            <pc:docMk/>
            <pc:sldMk cId="1222157409" sldId="2012"/>
            <ac:spMk id="6" creationId="{E8AC06CF-9DAD-9D31-EA71-C641CE652BC9}"/>
          </ac:spMkLst>
        </pc:spChg>
      </pc:sldChg>
      <pc:sldChg chg="modSp add mod">
        <pc:chgData name="Leanu Lotz" userId="4d125e5b85a256d3" providerId="LiveId" clId="{D745F9A1-69AB-45EE-A091-2025783E43FB}" dt="2026-01-16T17:03:54.328" v="152" actId="113"/>
        <pc:sldMkLst>
          <pc:docMk/>
          <pc:sldMk cId="3973150018" sldId="2013"/>
        </pc:sldMkLst>
        <pc:spChg chg="mod">
          <ac:chgData name="Leanu Lotz" userId="4d125e5b85a256d3" providerId="LiveId" clId="{D745F9A1-69AB-45EE-A091-2025783E43FB}" dt="2026-01-16T17:03:54.328" v="152" actId="113"/>
          <ac:spMkLst>
            <pc:docMk/>
            <pc:sldMk cId="3973150018" sldId="2013"/>
            <ac:spMk id="6" creationId="{5E4E747B-4F47-16A2-2439-9739A2F1C407}"/>
          </ac:spMkLst>
        </pc:spChg>
      </pc:sldChg>
      <pc:sldChg chg="modSp add mod">
        <pc:chgData name="Leanu Lotz" userId="4d125e5b85a256d3" providerId="LiveId" clId="{D745F9A1-69AB-45EE-A091-2025783E43FB}" dt="2026-01-16T17:04:22.765" v="157" actId="113"/>
        <pc:sldMkLst>
          <pc:docMk/>
          <pc:sldMk cId="1267534144" sldId="2014"/>
        </pc:sldMkLst>
        <pc:spChg chg="mod">
          <ac:chgData name="Leanu Lotz" userId="4d125e5b85a256d3" providerId="LiveId" clId="{D745F9A1-69AB-45EE-A091-2025783E43FB}" dt="2026-01-16T17:04:22.765" v="157" actId="113"/>
          <ac:spMkLst>
            <pc:docMk/>
            <pc:sldMk cId="1267534144" sldId="2014"/>
            <ac:spMk id="6" creationId="{B4A9F34C-7A05-7602-CD14-6D557E96DA43}"/>
          </ac:spMkLst>
        </pc:spChg>
      </pc:sldChg>
      <pc:sldChg chg="modSp add mod">
        <pc:chgData name="Leanu Lotz" userId="4d125e5b85a256d3" providerId="LiveId" clId="{D745F9A1-69AB-45EE-A091-2025783E43FB}" dt="2026-01-16T17:04:44.357" v="161" actId="113"/>
        <pc:sldMkLst>
          <pc:docMk/>
          <pc:sldMk cId="2117149215" sldId="2015"/>
        </pc:sldMkLst>
        <pc:spChg chg="mod">
          <ac:chgData name="Leanu Lotz" userId="4d125e5b85a256d3" providerId="LiveId" clId="{D745F9A1-69AB-45EE-A091-2025783E43FB}" dt="2026-01-16T17:04:44.357" v="161" actId="113"/>
          <ac:spMkLst>
            <pc:docMk/>
            <pc:sldMk cId="2117149215" sldId="2015"/>
            <ac:spMk id="6" creationId="{E40E1BB7-CA54-215D-E8D7-9896BB397918}"/>
          </ac:spMkLst>
        </pc:spChg>
      </pc:sldChg>
      <pc:sldChg chg="modSp add mod">
        <pc:chgData name="Leanu Lotz" userId="4d125e5b85a256d3" providerId="LiveId" clId="{D745F9A1-69AB-45EE-A091-2025783E43FB}" dt="2026-01-16T17:05:05.565" v="166" actId="113"/>
        <pc:sldMkLst>
          <pc:docMk/>
          <pc:sldMk cId="819677082" sldId="2016"/>
        </pc:sldMkLst>
        <pc:spChg chg="mod">
          <ac:chgData name="Leanu Lotz" userId="4d125e5b85a256d3" providerId="LiveId" clId="{D745F9A1-69AB-45EE-A091-2025783E43FB}" dt="2026-01-16T17:05:05.565" v="166" actId="113"/>
          <ac:spMkLst>
            <pc:docMk/>
            <pc:sldMk cId="819677082" sldId="2016"/>
            <ac:spMk id="6" creationId="{59559EA7-CCB0-ECD0-3853-11CEEE17FF17}"/>
          </ac:spMkLst>
        </pc:spChg>
      </pc:sldChg>
      <pc:sldChg chg="modSp add mod">
        <pc:chgData name="Leanu Lotz" userId="4d125e5b85a256d3" providerId="LiveId" clId="{D745F9A1-69AB-45EE-A091-2025783E43FB}" dt="2026-01-16T17:05:25.769" v="170" actId="113"/>
        <pc:sldMkLst>
          <pc:docMk/>
          <pc:sldMk cId="3571781216" sldId="2017"/>
        </pc:sldMkLst>
        <pc:spChg chg="mod">
          <ac:chgData name="Leanu Lotz" userId="4d125e5b85a256d3" providerId="LiveId" clId="{D745F9A1-69AB-45EE-A091-2025783E43FB}" dt="2026-01-16T17:05:25.769" v="170" actId="113"/>
          <ac:spMkLst>
            <pc:docMk/>
            <pc:sldMk cId="3571781216" sldId="2017"/>
            <ac:spMk id="6" creationId="{9FEDE852-6FB4-3744-790C-A46EA970B81C}"/>
          </ac:spMkLst>
        </pc:spChg>
      </pc:sldChg>
      <pc:sldChg chg="modSp add mod">
        <pc:chgData name="Leanu Lotz" userId="4d125e5b85a256d3" providerId="LiveId" clId="{D745F9A1-69AB-45EE-A091-2025783E43FB}" dt="2026-01-16T17:05:58.215" v="176" actId="113"/>
        <pc:sldMkLst>
          <pc:docMk/>
          <pc:sldMk cId="1738188454" sldId="2018"/>
        </pc:sldMkLst>
        <pc:spChg chg="mod">
          <ac:chgData name="Leanu Lotz" userId="4d125e5b85a256d3" providerId="LiveId" clId="{D745F9A1-69AB-45EE-A091-2025783E43FB}" dt="2026-01-16T17:05:58.215" v="176" actId="113"/>
          <ac:spMkLst>
            <pc:docMk/>
            <pc:sldMk cId="1738188454" sldId="2018"/>
            <ac:spMk id="6" creationId="{0274440B-C33E-E490-5878-6FA2C22FF8B9}"/>
          </ac:spMkLst>
        </pc:spChg>
      </pc:sldChg>
      <pc:sldChg chg="add ord">
        <pc:chgData name="Leanu Lotz" userId="4d125e5b85a256d3" providerId="LiveId" clId="{D745F9A1-69AB-45EE-A091-2025783E43FB}" dt="2026-01-16T17:07:09.389" v="179"/>
        <pc:sldMkLst>
          <pc:docMk/>
          <pc:sldMk cId="850794821" sldId="20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616581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3CB3D-08C0-CB75-D226-6A68A270C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C2D96-FBB5-BBA8-EF6F-96A384C96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DB296-2261-59E4-CE3B-7AE976B11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4B7A8C-D46C-77C8-DB05-7F9FE36511A1}"/>
              </a:ext>
            </a:extLst>
          </p:cNvPr>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90337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59994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92897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287924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15323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B7CD-57CC-8DA2-DC12-C01871368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CCCF6-A702-C6A8-122E-260FCB33E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D1C04-7297-DE32-5C3A-22EBFBD434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6F3C20-F9BA-4926-FFAD-D576A761A973}"/>
              </a:ext>
            </a:extLst>
          </p:cNvPr>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24764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C822-FC5C-4ECF-0EDE-5397AA087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8469D-23F4-341C-F4BB-7FC271F61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3D930-7A3A-8D5C-506E-40920C9B8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F8922A-89EE-B764-22BE-A2C33999B035}"/>
              </a:ext>
            </a:extLst>
          </p:cNvPr>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104004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65868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4227555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78424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286484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C5E0-0338-6C22-4066-1E1B518E6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AAAF5-4EDE-61A1-CC17-49F68A93A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46420-C44C-F8AE-2558-A90812832C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195A8B-3CEB-5309-09A9-2421214F1D5D}"/>
              </a:ext>
            </a:extLst>
          </p:cNvPr>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332969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190142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265164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3046526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51159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1473357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3033278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DD956-11FB-1D15-1B88-29C26F122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B779B-B9A6-B2A2-C972-BC1F3C0EC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FCD8A-91CB-CE3C-F853-7510F44487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D991D-0601-1E92-CB2C-C1E256F436CF}"/>
              </a:ext>
            </a:extLst>
          </p:cNvPr>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2168687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5D70-FA28-8731-6E6D-EA6C6B1C9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58D1B-378C-221E-6C7D-AC025FDAB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E2286-40F3-9C68-3049-ACE288915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1C957-0C8D-56E5-A411-CF9F25EE01D4}"/>
              </a:ext>
            </a:extLst>
          </p:cNvPr>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119004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EFF64-C681-2C82-E7F4-8E5A81EB7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6B675-D4C5-D281-DF81-9F5505C50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0943E-CECE-C012-DC71-02744238B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1DBAA-5CD1-846B-A27F-097954231B01}"/>
              </a:ext>
            </a:extLst>
          </p:cNvPr>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422851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109639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18B6E-F349-8DC6-4CD7-9C5FA875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B23D4-748A-0AED-BA36-39014406B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A86C3-4EDE-9030-98E0-5EDCC5683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92FEA-A2BD-7582-A056-C80D9649E015}"/>
              </a:ext>
            </a:extLst>
          </p:cNvPr>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54889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56588-F419-41FA-91A1-57E0010F7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13471-9C63-E895-ACD4-18FA59CB2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A28F6-732D-F674-D00F-BAE765454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2BE23-B2D4-CF43-A512-361CEB0AE091}"/>
              </a:ext>
            </a:extLst>
          </p:cNvPr>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645648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10FB-48E2-7632-DBBE-41D892F7F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D8E03-C281-C9DE-6965-919EC5C4C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BE913-738B-A212-4AB2-1A161901AF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A56BC-99EB-56C9-E337-6A408CE707EC}"/>
              </a:ext>
            </a:extLst>
          </p:cNvPr>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1858009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5131-AE76-BB00-C9E1-0C5CAA6D5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31434-AE4B-96D9-3021-4913CD68B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193F1-A349-88C5-5939-B5D9EB83C6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3B4939-3703-17D3-544B-9A5C9D9B2346}"/>
              </a:ext>
            </a:extLst>
          </p:cNvPr>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1915157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02854-CF0B-D3E5-E7A5-8A56827B8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24D39-A30E-905D-E835-72BAFF11C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DB051-A339-39FE-CCBE-709AA058FC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39642-86D7-1949-7491-D9E9087F5162}"/>
              </a:ext>
            </a:extLst>
          </p:cNvPr>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3357247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FF4FA-7F68-22CB-6ECE-87E396FAB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95CDB-CBB6-F1F0-F2C5-5FB9D76D2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F7114-D65F-A528-E74D-1763A54948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EE29D-A0F4-C4B8-8523-8D62455AA4E1}"/>
              </a:ext>
            </a:extLst>
          </p:cNvPr>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133262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E61E4-A92D-D5A9-45F8-701E89BD6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E47D2-9BE0-F6F8-28A7-9930B604D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7512D-30EE-9480-D9AB-A34E44CFE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5FF442-D06A-A971-9CF6-CB6981137D2A}"/>
              </a:ext>
            </a:extLst>
          </p:cNvPr>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2212434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BAFF6-4854-033D-E9AF-3E06DD85C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4B713-9855-A7B4-6977-1F4A31883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E9169-633F-F8B3-3E08-A8ED7D1EED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88042F-98FB-F6DA-0FE6-5A53BF346386}"/>
              </a:ext>
            </a:extLst>
          </p:cNvPr>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322750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B504-5E45-071B-43E2-B4E90317D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4AA77-09D8-16CF-DB7F-30B593CDE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17E58-23EA-299A-5304-AB236628FE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DDE13-39D5-0B52-70EB-08921A02E5D9}"/>
              </a:ext>
            </a:extLst>
          </p:cNvPr>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3771087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0CED-9646-A29A-9EBB-328F19178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669A0-919B-AB94-7416-1E068E9A1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7BDB5-5711-89EB-D580-A7B1008F57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B331D6-C406-56AD-DAD8-F9A48B8D4CB3}"/>
              </a:ext>
            </a:extLst>
          </p:cNvPr>
          <p:cNvSpPr>
            <a:spLocks noGrp="1"/>
          </p:cNvSpPr>
          <p:nvPr>
            <p:ph type="sldNum" sz="quarter" idx="5"/>
          </p:nvPr>
        </p:nvSpPr>
        <p:spPr/>
        <p:txBody>
          <a:bodyPr/>
          <a:lstStyle/>
          <a:p>
            <a:fld id="{569C90CB-7686-744B-96D9-422CFC7D4FA6}" type="slidenum">
              <a:rPr lang="en-US" smtClean="0"/>
              <a:t>39</a:t>
            </a:fld>
            <a:endParaRPr lang="en-US"/>
          </a:p>
        </p:txBody>
      </p:sp>
    </p:spTree>
    <p:extLst>
      <p:ext uri="{BB962C8B-B14F-4D97-AF65-F5344CB8AC3E}">
        <p14:creationId xmlns:p14="http://schemas.microsoft.com/office/powerpoint/2010/main" val="421401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166C-91AB-FCD9-5803-9443B5B9B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93F60-C83E-D22B-FD7E-53B471E2F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65995-09A2-E097-13BE-07B83F2BD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A0B838-1809-D93F-3198-C8CF9399BCF6}"/>
              </a:ext>
            </a:extLst>
          </p:cNvPr>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2729881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26845-7FBE-A0F9-0CB6-64430D214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6F55A-3AB4-DAB5-7354-299BE497A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36ADF-DE28-445E-82A5-D33F19FE1A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4122D-5FD3-1CD6-C49A-3B0B643F9A79}"/>
              </a:ext>
            </a:extLst>
          </p:cNvPr>
          <p:cNvSpPr>
            <a:spLocks noGrp="1"/>
          </p:cNvSpPr>
          <p:nvPr>
            <p:ph type="sldNum" sz="quarter" idx="5"/>
          </p:nvPr>
        </p:nvSpPr>
        <p:spPr/>
        <p:txBody>
          <a:bodyPr/>
          <a:lstStyle/>
          <a:p>
            <a:fld id="{569C90CB-7686-744B-96D9-422CFC7D4FA6}" type="slidenum">
              <a:rPr lang="en-US" smtClean="0"/>
              <a:t>40</a:t>
            </a:fld>
            <a:endParaRPr lang="en-US"/>
          </a:p>
        </p:txBody>
      </p:sp>
    </p:spTree>
    <p:extLst>
      <p:ext uri="{BB962C8B-B14F-4D97-AF65-F5344CB8AC3E}">
        <p14:creationId xmlns:p14="http://schemas.microsoft.com/office/powerpoint/2010/main" val="3878160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54D70-A285-D924-AB75-5823E9D08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5AC82-7439-5443-2A94-0948A3EB5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E6BC5-FFD5-A96D-8D12-3AC84AEC89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058CEF-627A-1F65-0C78-62E2ED3AF675}"/>
              </a:ext>
            </a:extLst>
          </p:cNvPr>
          <p:cNvSpPr>
            <a:spLocks noGrp="1"/>
          </p:cNvSpPr>
          <p:nvPr>
            <p:ph type="sldNum" sz="quarter" idx="5"/>
          </p:nvPr>
        </p:nvSpPr>
        <p:spPr/>
        <p:txBody>
          <a:bodyPr/>
          <a:lstStyle/>
          <a:p>
            <a:fld id="{569C90CB-7686-744B-96D9-422CFC7D4FA6}" type="slidenum">
              <a:rPr lang="en-US" smtClean="0"/>
              <a:t>41</a:t>
            </a:fld>
            <a:endParaRPr lang="en-US"/>
          </a:p>
        </p:txBody>
      </p:sp>
    </p:spTree>
    <p:extLst>
      <p:ext uri="{BB962C8B-B14F-4D97-AF65-F5344CB8AC3E}">
        <p14:creationId xmlns:p14="http://schemas.microsoft.com/office/powerpoint/2010/main" val="32188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10BB-4E67-26BD-69A8-231F08D4A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5E810-AA7D-C7EE-3849-7AFBE5CC5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0510F-D355-95CC-58C8-AAEE84FAFE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30DB95-4C88-5F93-6171-229357D25625}"/>
              </a:ext>
            </a:extLst>
          </p:cNvPr>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321638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C2450-96C9-9288-FE14-D52F42E0F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8F9CA-A3FD-D39B-1F5C-8F9586C2E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45D92-E254-D94E-8ACA-C0C17A41B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46536-C9B2-6DCF-202B-2C2F3A097029}"/>
              </a:ext>
            </a:extLst>
          </p:cNvPr>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187973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EC1DB-D2D0-2B5B-700B-63F69E0B1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03E9A-37AF-900A-1507-BA2150311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1BF2C-716D-007C-F071-A104822EC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F5149-7459-ADA1-0781-8ED7805607E2}"/>
              </a:ext>
            </a:extLst>
          </p:cNvPr>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78084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F417B-CAB8-EB8D-F688-E6021781F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49599-E4C6-8F84-91A1-0FC7936F5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6120C-CBBE-FCFE-3B19-9AEAB2123A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CFF89-9B36-AF38-BE0A-5A026574613B}"/>
              </a:ext>
            </a:extLst>
          </p:cNvPr>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391433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E996-0AED-19D9-0F55-4FE28633B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14C69-6A61-B9D8-9EE1-F7283CE1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2130-ACA2-D8FA-2253-5BBC023BC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64BAE-1783-221B-8D85-859B15C02A13}"/>
              </a:ext>
            </a:extLst>
          </p:cNvPr>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270255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1/17/2026</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1/17/2026</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‘Images generated by the book of Daniel have been percolating through the daily experiences of the people of God for well over two thousand years now, producing a rich aromatic brew stimulating God’s people to obey and trust their sovereign God.</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87141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3A21A093-A5DC-81AA-8929-A10BAB3AEA9B}"/>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4EB8908E-0ADF-FC4E-3DA7-BEB316F7E505}"/>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But for a first reading, perhaps it is better simply to let the strange symbolic figures give witness to the large historical truth that’s been hide by the daily accumulation of secular facts reported by our news media, namely, that God is absolutely sovereign.</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88BD4B8F-855B-FC64-FAD3-843110D4FA76}"/>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24C8D110-F35C-99C7-CD9D-7EE9837A25DA}"/>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1827212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In the course of all the noise and shuffling, strutting and posing, of arrogant rulers and nations that we call history, with the consequent troubles to us all, God is magnificently sovereign; we can trust Him to bring all things and people under His rule.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4541535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There are always some of us who want to concentrate on the soul, and others of us who want to deal with the big issues of history. Daniel’s life and prophecy greatly helps us keeping it all together – the personal and the political, the present and the future, the soul and society. (Eugene Peterson)</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72507413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99C3C-4D13-87A8-40EA-A58343E90608}"/>
              </a:ext>
            </a:extLst>
          </p:cNvPr>
          <p:cNvPicPr>
            <a:picLocks noChangeAspect="1"/>
          </p:cNvPicPr>
          <p:nvPr/>
        </p:nvPicPr>
        <p:blipFill>
          <a:blip r:embed="rId3">
            <a:alphaModFix amt="40000"/>
          </a:blip>
          <a:srcRect b="15730"/>
          <a:stretch>
            <a:fill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85DCA604-967E-2C28-30FF-8D83D8DD3A78}"/>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dirty="0">
                <a:ln w="22225">
                  <a:solidFill>
                    <a:schemeClr val="tx1"/>
                  </a:solidFill>
                  <a:miter lim="800000"/>
                </a:ln>
                <a:noFill/>
                <a:latin typeface="+mj-lt"/>
                <a:ea typeface="+mj-ea"/>
                <a:cs typeface="+mj-cs"/>
              </a:rPr>
              <a:t>DANIEL</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2240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‘If you’ve ever wished God would come right out and show Himself, boosting your faith and striking awe into the hearts of unbelievers, you’ll appreciate the book of Daniel. The miraculous rescue, the humbling of pagan kings, the amazing predictions of how God would overthrow tyrants – all display God’s power and His willingness to use it.’</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46023823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ED67E1EB-D0FB-6177-A238-58C956D1C6FC}"/>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435DBA9C-D07B-0D58-C5ED-6CD0A38F7BCF}"/>
              </a:ext>
            </a:extLst>
          </p:cNvPr>
          <p:cNvSpPr txBox="1">
            <a:spLocks/>
          </p:cNvSpPr>
          <p:nvPr/>
        </p:nvSpPr>
        <p:spPr>
          <a:xfrm>
            <a:off x="3656493" y="268331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b="1" i="1" dirty="0">
                <a:solidFill>
                  <a:schemeClr val="dk1"/>
                </a:solidFill>
                <a:latin typeface="Century Gothic"/>
                <a:ea typeface="+mn-lt"/>
                <a:cs typeface="+mn-lt"/>
              </a:rPr>
              <a:t>NEBU-CHAD-NEZZAR.</a:t>
            </a:r>
          </a:p>
        </p:txBody>
      </p:sp>
      <p:pic>
        <p:nvPicPr>
          <p:cNvPr id="4" name="Picture 3" descr="A picture containing food&#10;&#10;Description automatically generated">
            <a:extLst>
              <a:ext uri="{FF2B5EF4-FFF2-40B4-BE49-F238E27FC236}">
                <a16:creationId xmlns:a16="http://schemas.microsoft.com/office/drawing/2014/main" id="{12B0E086-7469-31A1-A1C4-F4205B63F6E9}"/>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9723940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0BAF7A-E260-9D5C-9AD8-EB342378C532}"/>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6FEFFC-ADEF-56E4-F991-0EAD3693C8E3}"/>
              </a:ext>
            </a:extLst>
          </p:cNvPr>
          <p:cNvPicPr>
            <a:picLocks noChangeAspect="1"/>
          </p:cNvPicPr>
          <p:nvPr/>
        </p:nvPicPr>
        <p:blipFill>
          <a:blip r:embed="rId3"/>
          <a:stretch>
            <a:fillRect/>
          </a:stretch>
        </p:blipFill>
        <p:spPr>
          <a:xfrm>
            <a:off x="4006851" y="643467"/>
            <a:ext cx="417829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ood&#10;&#10;Description automatically generated">
            <a:extLst>
              <a:ext uri="{FF2B5EF4-FFF2-40B4-BE49-F238E27FC236}">
                <a16:creationId xmlns:a16="http://schemas.microsoft.com/office/drawing/2014/main" id="{29CE9DE5-D47B-68F2-2600-D4030BDB4BA3}"/>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6336499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Eerste deportasie - </a:t>
            </a:r>
            <a:r>
              <a:rPr lang="nl-NL" sz="3600" b="1" i="1" dirty="0">
                <a:solidFill>
                  <a:schemeClr val="dk1"/>
                </a:solidFill>
                <a:latin typeface="Century Gothic"/>
                <a:ea typeface="+mn-lt"/>
                <a:cs typeface="+mn-lt"/>
              </a:rPr>
              <a:t>606</a:t>
            </a:r>
            <a:r>
              <a:rPr lang="nl-NL" sz="3600" i="1" dirty="0">
                <a:solidFill>
                  <a:schemeClr val="dk1"/>
                </a:solidFill>
                <a:latin typeface="Century Gothic"/>
                <a:ea typeface="+mn-lt"/>
                <a:cs typeface="+mn-lt"/>
              </a:rPr>
              <a:t> BC met Koning Jojakim…</a:t>
            </a:r>
          </a:p>
          <a:p>
            <a:pPr marL="0" indent="0">
              <a:spcBef>
                <a:spcPts val="1400"/>
              </a:spcBef>
              <a:buNone/>
            </a:pPr>
            <a:r>
              <a:rPr lang="nl-NL" sz="3600" i="1" dirty="0">
                <a:solidFill>
                  <a:schemeClr val="dk1"/>
                </a:solidFill>
                <a:latin typeface="Century Gothic"/>
                <a:ea typeface="+mn-lt"/>
                <a:cs typeface="+mn-lt"/>
              </a:rPr>
              <a:t>Daniël (God is die een wat oordeel)</a:t>
            </a:r>
          </a:p>
          <a:p>
            <a:pPr marL="0" indent="0">
              <a:spcBef>
                <a:spcPts val="1400"/>
              </a:spcBef>
              <a:buNone/>
            </a:pPr>
            <a:r>
              <a:rPr lang="nl-NL" sz="3600" i="1" dirty="0">
                <a:solidFill>
                  <a:schemeClr val="dk1"/>
                </a:solidFill>
                <a:latin typeface="Century Gothic"/>
                <a:ea typeface="+mn-lt"/>
                <a:cs typeface="+mn-lt"/>
              </a:rPr>
              <a:t>Hananja (Yahweh is genadig)</a:t>
            </a:r>
          </a:p>
          <a:p>
            <a:pPr marL="0" indent="0">
              <a:spcBef>
                <a:spcPts val="1400"/>
              </a:spcBef>
              <a:buNone/>
            </a:pPr>
            <a:r>
              <a:rPr lang="nl-NL" sz="3600" i="1" dirty="0">
                <a:solidFill>
                  <a:schemeClr val="dk1"/>
                </a:solidFill>
                <a:latin typeface="Century Gothic"/>
                <a:ea typeface="+mn-lt"/>
                <a:cs typeface="+mn-lt"/>
              </a:rPr>
              <a:t>Misael (Wie is soos God?)</a:t>
            </a:r>
          </a:p>
          <a:p>
            <a:pPr marL="0" indent="0">
              <a:spcBef>
                <a:spcPts val="1400"/>
              </a:spcBef>
              <a:buNone/>
            </a:pPr>
            <a:r>
              <a:rPr lang="nl-NL" sz="3600" i="1" dirty="0">
                <a:solidFill>
                  <a:schemeClr val="dk1"/>
                </a:solidFill>
                <a:latin typeface="Century Gothic"/>
                <a:ea typeface="+mn-lt"/>
                <a:cs typeface="+mn-lt"/>
              </a:rPr>
              <a:t>Asarja (Yahweh het gehelp)</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9769806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Tweede deportasie - </a:t>
            </a:r>
            <a:r>
              <a:rPr lang="nl-NL" sz="3600" b="1" i="1" dirty="0">
                <a:solidFill>
                  <a:schemeClr val="dk1"/>
                </a:solidFill>
                <a:latin typeface="Century Gothic"/>
                <a:ea typeface="+mn-lt"/>
                <a:cs typeface="+mn-lt"/>
              </a:rPr>
              <a:t>597 </a:t>
            </a:r>
            <a:r>
              <a:rPr lang="nl-NL" sz="3600" i="1" dirty="0">
                <a:solidFill>
                  <a:schemeClr val="dk1"/>
                </a:solidFill>
                <a:latin typeface="Century Gothic"/>
                <a:ea typeface="+mn-lt"/>
                <a:cs typeface="+mn-lt"/>
              </a:rPr>
              <a:t>BC Amptenare, Ambagsmanne &amp; Aansienlikes plus Esegiël…</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8064037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Derde deportasie - </a:t>
            </a:r>
            <a:r>
              <a:rPr lang="nl-NL" sz="3600" b="1" i="1" dirty="0">
                <a:solidFill>
                  <a:schemeClr val="dk1"/>
                </a:solidFill>
                <a:latin typeface="Century Gothic"/>
                <a:ea typeface="+mn-lt"/>
                <a:cs typeface="+mn-lt"/>
              </a:rPr>
              <a:t>586 </a:t>
            </a:r>
            <a:r>
              <a:rPr lang="nl-NL" sz="3600" i="1" dirty="0">
                <a:solidFill>
                  <a:schemeClr val="dk1"/>
                </a:solidFill>
                <a:latin typeface="Century Gothic"/>
                <a:ea typeface="+mn-lt"/>
                <a:cs typeface="+mn-lt"/>
              </a:rPr>
              <a:t>BC Jerusalem &amp; die Tempel in puin gelaat plus Sedekia, Jeremia agtergelaat…</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2476814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Obedience to God in the pressures and stresses of day-by-day living and trust in God’s ways in the large sweep of history are always at risk, but especially in times of pressure and persecution. </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15094211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5A3C0D06-3D3E-3F0F-1B2E-29AADD6E2F16}"/>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267510B-A0F4-CA53-23A1-1A3888F90D77}"/>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Eerste groep terugkeer - </a:t>
            </a:r>
            <a:r>
              <a:rPr lang="nl-NL" sz="3600" b="1" i="1" dirty="0">
                <a:solidFill>
                  <a:schemeClr val="dk1"/>
                </a:solidFill>
                <a:latin typeface="Century Gothic"/>
                <a:ea typeface="+mn-lt"/>
                <a:cs typeface="+mn-lt"/>
              </a:rPr>
              <a:t>538</a:t>
            </a:r>
            <a:r>
              <a:rPr lang="nl-NL" sz="3600" i="1" dirty="0">
                <a:solidFill>
                  <a:schemeClr val="dk1"/>
                </a:solidFill>
                <a:latin typeface="Century Gothic"/>
                <a:ea typeface="+mn-lt"/>
                <a:cs typeface="+mn-lt"/>
              </a:rPr>
              <a:t> BC Met Koning Kores se toestemming onder leiding van Serubbabel…</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56E5FED2-8259-B46C-7798-E7A9094BF4E9}"/>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1432598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Tweede groep terugkeer - </a:t>
            </a:r>
            <a:r>
              <a:rPr lang="nl-NL" sz="3600" b="1" i="1" dirty="0">
                <a:solidFill>
                  <a:schemeClr val="dk1"/>
                </a:solidFill>
                <a:latin typeface="Century Gothic"/>
                <a:ea typeface="+mn-lt"/>
                <a:cs typeface="+mn-lt"/>
              </a:rPr>
              <a:t>458</a:t>
            </a:r>
            <a:r>
              <a:rPr lang="nl-NL" sz="3600" i="1" dirty="0">
                <a:solidFill>
                  <a:schemeClr val="dk1"/>
                </a:solidFill>
                <a:latin typeface="Century Gothic"/>
                <a:ea typeface="+mn-lt"/>
                <a:cs typeface="+mn-lt"/>
              </a:rPr>
              <a:t> BC Onder leierskap van Esra…</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3270734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Derde groep terugkeer - </a:t>
            </a:r>
            <a:r>
              <a:rPr lang="nl-NL" sz="3600" b="1" i="1" dirty="0">
                <a:solidFill>
                  <a:schemeClr val="dk1"/>
                </a:solidFill>
                <a:latin typeface="Century Gothic"/>
                <a:ea typeface="+mn-lt"/>
                <a:cs typeface="+mn-lt"/>
              </a:rPr>
              <a:t>444</a:t>
            </a:r>
            <a:r>
              <a:rPr lang="nl-NL" sz="3600" i="1" dirty="0">
                <a:solidFill>
                  <a:schemeClr val="dk1"/>
                </a:solidFill>
                <a:latin typeface="Century Gothic"/>
                <a:ea typeface="+mn-lt"/>
                <a:cs typeface="+mn-lt"/>
              </a:rPr>
              <a:t> BC Onder Nehemia se leierskap…</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99672150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a:solidFill>
                  <a:schemeClr val="dk1"/>
                </a:solidFill>
                <a:latin typeface="Century Gothic"/>
                <a:ea typeface="+mn-lt"/>
                <a:cs typeface="+mn-lt"/>
              </a:rPr>
              <a:t>#1, Nebukadnesar…</a:t>
            </a:r>
          </a:p>
          <a:p>
            <a:pPr marL="0" indent="0">
              <a:spcBef>
                <a:spcPts val="1400"/>
              </a:spcBef>
              <a:buNone/>
            </a:pPr>
            <a:r>
              <a:rPr lang="nl-NL" sz="3600" i="1">
                <a:solidFill>
                  <a:schemeClr val="dk1"/>
                </a:solidFill>
                <a:latin typeface="Century Gothic"/>
                <a:ea typeface="+mn-lt"/>
                <a:cs typeface="+mn-lt"/>
              </a:rPr>
              <a:t>#2, Belsasar…</a:t>
            </a:r>
          </a:p>
          <a:p>
            <a:pPr marL="0" indent="0">
              <a:spcBef>
                <a:spcPts val="1400"/>
              </a:spcBef>
              <a:buNone/>
            </a:pPr>
            <a:r>
              <a:rPr lang="nl-NL" sz="3600" i="1">
                <a:solidFill>
                  <a:schemeClr val="dk1"/>
                </a:solidFill>
                <a:latin typeface="Century Gothic"/>
                <a:ea typeface="+mn-lt"/>
                <a:cs typeface="+mn-lt"/>
              </a:rPr>
              <a:t>#3, Darius… </a:t>
            </a:r>
          </a:p>
          <a:p>
            <a:pPr marL="0" indent="0">
              <a:spcBef>
                <a:spcPts val="1400"/>
              </a:spcBef>
              <a:buNone/>
            </a:pPr>
            <a:r>
              <a:rPr lang="nl-NL" sz="3600" i="1">
                <a:solidFill>
                  <a:schemeClr val="dk1"/>
                </a:solidFill>
                <a:latin typeface="Century Gothic"/>
                <a:ea typeface="+mn-lt"/>
                <a:cs typeface="+mn-lt"/>
              </a:rPr>
              <a:t>#4, Kores…</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0042520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‘Sewentig sewetalle is oor </a:t>
            </a:r>
            <a:r>
              <a:rPr lang="nl-NL" sz="3600" b="1" i="1" dirty="0">
                <a:solidFill>
                  <a:schemeClr val="dk1"/>
                </a:solidFill>
                <a:latin typeface="Century Gothic"/>
                <a:ea typeface="+mn-lt"/>
                <a:cs typeface="+mn-lt"/>
              </a:rPr>
              <a:t>jou</a:t>
            </a:r>
            <a:r>
              <a:rPr lang="nl-NL" sz="3600" i="1" dirty="0">
                <a:solidFill>
                  <a:schemeClr val="dk1"/>
                </a:solidFill>
                <a:latin typeface="Century Gothic"/>
                <a:ea typeface="+mn-lt"/>
                <a:cs typeface="+mn-lt"/>
              </a:rPr>
              <a:t> volk en </a:t>
            </a:r>
            <a:r>
              <a:rPr lang="nl-NL" sz="3600" b="1" i="1" dirty="0">
                <a:solidFill>
                  <a:schemeClr val="dk1"/>
                </a:solidFill>
                <a:latin typeface="Century Gothic"/>
                <a:ea typeface="+mn-lt"/>
                <a:cs typeface="+mn-lt"/>
              </a:rPr>
              <a:t>jou</a:t>
            </a:r>
            <a:r>
              <a:rPr lang="nl-NL" sz="3600" i="1" dirty="0">
                <a:solidFill>
                  <a:schemeClr val="dk1"/>
                </a:solidFill>
                <a:latin typeface="Century Gothic"/>
                <a:ea typeface="+mn-lt"/>
                <a:cs typeface="+mn-lt"/>
              </a:rPr>
              <a:t> heilige stad bepaal, om die goddeloosheid te voleindig en om die maat van die sondes vol te maak en om die ongeregtigheid te versoen en om ewige geregtigheid aan te bring en om gesig en profeet te beseël en om wat hoogheilig is, te salf.’ </a:t>
            </a:r>
            <a:r>
              <a:rPr lang="nl-NL" sz="3600" b="1" i="1" dirty="0">
                <a:solidFill>
                  <a:schemeClr val="dk1"/>
                </a:solidFill>
                <a:latin typeface="Century Gothic"/>
                <a:ea typeface="+mn-lt"/>
                <a:cs typeface="+mn-lt"/>
              </a:rPr>
              <a:t>(Dan 9:24)</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9208651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‘Dan sal die koning van die Noorde </a:t>
            </a:r>
            <a:r>
              <a:rPr lang="nl-NL" sz="3600" b="1" i="1" dirty="0">
                <a:solidFill>
                  <a:schemeClr val="dk1"/>
                </a:solidFill>
                <a:latin typeface="Century Gothic"/>
                <a:ea typeface="+mn-lt"/>
                <a:cs typeface="+mn-lt"/>
              </a:rPr>
              <a:t>weer</a:t>
            </a:r>
            <a:r>
              <a:rPr lang="nl-NL" sz="3600" i="1" dirty="0">
                <a:solidFill>
                  <a:schemeClr val="dk1"/>
                </a:solidFill>
                <a:latin typeface="Century Gothic"/>
                <a:ea typeface="+mn-lt"/>
                <a:cs typeface="+mn-lt"/>
              </a:rPr>
              <a:t> ‘n </a:t>
            </a:r>
            <a:r>
              <a:rPr lang="nl-NL" sz="3600" b="1" i="1" dirty="0">
                <a:solidFill>
                  <a:schemeClr val="dk1"/>
                </a:solidFill>
                <a:latin typeface="Century Gothic"/>
                <a:ea typeface="+mn-lt"/>
                <a:cs typeface="+mn-lt"/>
              </a:rPr>
              <a:t>groter</a:t>
            </a:r>
            <a:r>
              <a:rPr lang="nl-NL" sz="3600" i="1" dirty="0">
                <a:solidFill>
                  <a:schemeClr val="dk1"/>
                </a:solidFill>
                <a:latin typeface="Century Gothic"/>
                <a:ea typeface="+mn-lt"/>
                <a:cs typeface="+mn-lt"/>
              </a:rPr>
              <a:t> menigte op die been bring as die eerste, en ná verloop van tyd, van jare, sal hy sekerlik kom met ‘n groot leër en ‘n groot gevolg.’ </a:t>
            </a:r>
            <a:r>
              <a:rPr lang="nl-NL" sz="3600" b="1" i="1" dirty="0">
                <a:solidFill>
                  <a:schemeClr val="dk1"/>
                </a:solidFill>
                <a:latin typeface="Century Gothic"/>
                <a:ea typeface="+mn-lt"/>
                <a:cs typeface="+mn-lt"/>
              </a:rPr>
              <a:t>(Dan 11:13)</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6677045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‘Maar gerugte uit die ooste en uit die noorde sal hom verskrik; daarom sal hy met groot woede uittrek om baie mense te verdelg en met die banvloek te tref. En hy sal sy paleistente opslaan tussen die see en die berg van die </a:t>
            </a:r>
            <a:r>
              <a:rPr lang="nl-NL" sz="3600" b="1" i="1" dirty="0">
                <a:solidFill>
                  <a:schemeClr val="dk1"/>
                </a:solidFill>
                <a:latin typeface="Century Gothic"/>
                <a:ea typeface="+mn-lt"/>
                <a:cs typeface="+mn-lt"/>
              </a:rPr>
              <a:t>heilige</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Prag</a:t>
            </a:r>
            <a:r>
              <a:rPr lang="nl-NL" sz="3600" i="1" dirty="0">
                <a:solidFill>
                  <a:schemeClr val="dk1"/>
                </a:solidFill>
                <a:latin typeface="Century Gothic"/>
                <a:ea typeface="+mn-lt"/>
                <a:cs typeface="+mn-lt"/>
              </a:rPr>
              <a:t>; maar hy sal aan sy einde kom, en daar sal vir hom geen helper wees nie.’ </a:t>
            </a:r>
            <a:r>
              <a:rPr lang="nl-NL" sz="3600" b="1" i="1" dirty="0">
                <a:solidFill>
                  <a:schemeClr val="dk1"/>
                </a:solidFill>
                <a:latin typeface="Century Gothic"/>
                <a:ea typeface="+mn-lt"/>
                <a:cs typeface="+mn-lt"/>
              </a:rPr>
              <a:t>(Dan 11:44-45)</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477233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B134F3F2-5C54-3EF7-0A92-7152DE7102A8}"/>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E379816-DDEA-8FB7-E56A-EC3EECC2D965}"/>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‘In die derde jaar van die regering van </a:t>
            </a:r>
            <a:r>
              <a:rPr lang="nl-NL" sz="3600" b="1" i="1" dirty="0">
                <a:solidFill>
                  <a:schemeClr val="dk1"/>
                </a:solidFill>
                <a:latin typeface="Century Gothic"/>
                <a:ea typeface="+mn-lt"/>
                <a:cs typeface="+mn-lt"/>
              </a:rPr>
              <a:t>Jójakim</a:t>
            </a:r>
            <a:r>
              <a:rPr lang="nl-NL" sz="3600" i="1" dirty="0">
                <a:solidFill>
                  <a:schemeClr val="dk1"/>
                </a:solidFill>
                <a:latin typeface="Century Gothic"/>
                <a:ea typeface="+mn-lt"/>
                <a:cs typeface="+mn-lt"/>
              </a:rPr>
              <a:t>, die koning van Juda, het </a:t>
            </a:r>
            <a:r>
              <a:rPr lang="nl-NL" sz="3600" b="1" i="1" dirty="0">
                <a:solidFill>
                  <a:schemeClr val="dk1"/>
                </a:solidFill>
                <a:latin typeface="Century Gothic"/>
                <a:ea typeface="+mn-lt"/>
                <a:cs typeface="+mn-lt"/>
              </a:rPr>
              <a:t>Nebukadnésar</a:t>
            </a:r>
            <a:r>
              <a:rPr lang="nl-NL" sz="3600" i="1" dirty="0">
                <a:solidFill>
                  <a:schemeClr val="dk1"/>
                </a:solidFill>
                <a:latin typeface="Century Gothic"/>
                <a:ea typeface="+mn-lt"/>
                <a:cs typeface="+mn-lt"/>
              </a:rPr>
              <a:t>, die koning van Babel, na </a:t>
            </a:r>
            <a:r>
              <a:rPr lang="nl-NL" sz="3600" b="1" i="1" dirty="0">
                <a:solidFill>
                  <a:schemeClr val="dk1"/>
                </a:solidFill>
                <a:latin typeface="Century Gothic"/>
                <a:ea typeface="+mn-lt"/>
                <a:cs typeface="+mn-lt"/>
              </a:rPr>
              <a:t>Jerusalem</a:t>
            </a:r>
            <a:r>
              <a:rPr lang="nl-NL" sz="3600" i="1" dirty="0">
                <a:solidFill>
                  <a:schemeClr val="dk1"/>
                </a:solidFill>
                <a:latin typeface="Century Gothic"/>
                <a:ea typeface="+mn-lt"/>
                <a:cs typeface="+mn-lt"/>
              </a:rPr>
              <a:t> gekom en dit beleër.</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90D5A638-38C5-C9BA-BCD3-A78F3BEA99B4}"/>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512171F1-CCE7-CDAE-E7C2-72258A73C8A8}"/>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58043975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DBCCE556-77D9-7697-AC8F-4EE2A83FA92F}"/>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308A39D-1639-1F38-A2FE-8204890A056A}"/>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die </a:t>
            </a:r>
            <a:r>
              <a:rPr lang="nl-NL" sz="3600" b="1" i="1" dirty="0">
                <a:solidFill>
                  <a:schemeClr val="dk1"/>
                </a:solidFill>
                <a:latin typeface="Century Gothic"/>
                <a:ea typeface="+mn-lt"/>
                <a:cs typeface="+mn-lt"/>
              </a:rPr>
              <a:t>Here</a:t>
            </a:r>
            <a:r>
              <a:rPr lang="nl-NL" sz="3600" i="1" dirty="0">
                <a:solidFill>
                  <a:schemeClr val="dk1"/>
                </a:solidFill>
                <a:latin typeface="Century Gothic"/>
                <a:ea typeface="+mn-lt"/>
                <a:cs typeface="+mn-lt"/>
              </a:rPr>
              <a:t> het </a:t>
            </a:r>
            <a:r>
              <a:rPr lang="nl-NL" sz="3600" b="1" i="1" dirty="0">
                <a:solidFill>
                  <a:schemeClr val="dk1"/>
                </a:solidFill>
                <a:latin typeface="Century Gothic"/>
                <a:ea typeface="+mn-lt"/>
                <a:cs typeface="+mn-lt"/>
              </a:rPr>
              <a:t>Jójakim</a:t>
            </a:r>
            <a:r>
              <a:rPr lang="nl-NL" sz="3600" i="1" dirty="0">
                <a:solidFill>
                  <a:schemeClr val="dk1"/>
                </a:solidFill>
                <a:latin typeface="Century Gothic"/>
                <a:ea typeface="+mn-lt"/>
                <a:cs typeface="+mn-lt"/>
              </a:rPr>
              <a:t>, die koning van Juda, in sy hand gegee, met ‘n gedeelte van die voorwerpe van die huis van God, en hy het hulle na die land </a:t>
            </a:r>
            <a:r>
              <a:rPr lang="nl-NL" sz="3600" b="1" i="1" dirty="0">
                <a:solidFill>
                  <a:schemeClr val="dk1"/>
                </a:solidFill>
                <a:latin typeface="Century Gothic"/>
                <a:ea typeface="+mn-lt"/>
                <a:cs typeface="+mn-lt"/>
              </a:rPr>
              <a:t>Sínear</a:t>
            </a:r>
            <a:r>
              <a:rPr lang="nl-NL" sz="3600" i="1" dirty="0">
                <a:solidFill>
                  <a:schemeClr val="dk1"/>
                </a:solidFill>
                <a:latin typeface="Century Gothic"/>
                <a:ea typeface="+mn-lt"/>
                <a:cs typeface="+mn-lt"/>
              </a:rPr>
              <a:t> gebring in die huis van sy god, en die voorwerpe het hy in die skathuis van sy god gebring.</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D5C1C016-B304-98FC-D070-E4026C2E1892}"/>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3D1790AB-DE98-425C-B5C5-FF1847E06F96}"/>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7519425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BC80AF60-B7EC-767E-1D2E-85D403A78C53}"/>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E3C74A6-AF32-882E-6915-F65102561338}"/>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200" i="1" dirty="0">
                <a:solidFill>
                  <a:schemeClr val="dk1"/>
                </a:solidFill>
                <a:latin typeface="Century Gothic"/>
                <a:ea typeface="+mn-lt"/>
                <a:cs typeface="+mn-lt"/>
              </a:rPr>
              <a:t>‘Daarop het die koning aan </a:t>
            </a:r>
            <a:r>
              <a:rPr lang="nl-NL" sz="3200" b="1" i="1" dirty="0">
                <a:solidFill>
                  <a:schemeClr val="dk1"/>
                </a:solidFill>
                <a:latin typeface="Century Gothic"/>
                <a:ea typeface="+mn-lt"/>
                <a:cs typeface="+mn-lt"/>
              </a:rPr>
              <a:t>Aspenas</a:t>
            </a:r>
            <a:r>
              <a:rPr lang="nl-NL" sz="3200" i="1" dirty="0">
                <a:solidFill>
                  <a:schemeClr val="dk1"/>
                </a:solidFill>
                <a:latin typeface="Century Gothic"/>
                <a:ea typeface="+mn-lt"/>
                <a:cs typeface="+mn-lt"/>
              </a:rPr>
              <a:t>, die owerste van sy hofdienaars, bevel gegee om uit die kinders van </a:t>
            </a:r>
            <a:r>
              <a:rPr lang="nl-NL" sz="3200" b="1" i="1" dirty="0">
                <a:solidFill>
                  <a:schemeClr val="dk1"/>
                </a:solidFill>
                <a:latin typeface="Century Gothic"/>
                <a:ea typeface="+mn-lt"/>
                <a:cs typeface="+mn-lt"/>
              </a:rPr>
              <a:t>Israel</a:t>
            </a:r>
            <a:r>
              <a:rPr lang="nl-NL" sz="3200" i="1" dirty="0">
                <a:solidFill>
                  <a:schemeClr val="dk1"/>
                </a:solidFill>
                <a:latin typeface="Century Gothic"/>
                <a:ea typeface="+mn-lt"/>
                <a:cs typeface="+mn-lt"/>
              </a:rPr>
              <a:t>, uit die koninklike geslag sowel as uit die edeles, te bring: jong seuns aan wie geen enkele liggaamsgebrek was nie, maar wat mooi van aansien was en vernuftig in allerhande wysheid en in besit van kennis en insig in wetenskap, en wat bekwaam was om in die paleis van die koning te dien; en om hulle die skrif en die taal van die </a:t>
            </a:r>
            <a:r>
              <a:rPr lang="nl-NL" sz="3200" b="1" i="1" dirty="0">
                <a:solidFill>
                  <a:schemeClr val="dk1"/>
                </a:solidFill>
                <a:latin typeface="Century Gothic"/>
                <a:ea typeface="+mn-lt"/>
                <a:cs typeface="+mn-lt"/>
              </a:rPr>
              <a:t>Chaldeërs</a:t>
            </a:r>
            <a:r>
              <a:rPr lang="nl-NL" sz="3200" i="1" dirty="0">
                <a:solidFill>
                  <a:schemeClr val="dk1"/>
                </a:solidFill>
                <a:latin typeface="Century Gothic"/>
                <a:ea typeface="+mn-lt"/>
                <a:cs typeface="+mn-lt"/>
              </a:rPr>
              <a:t> te leer.</a:t>
            </a:r>
            <a:endParaRPr lang="nl-NL" sz="32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EB1E8E0C-DA2B-114D-E51C-C5EB2EBDB352}"/>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353DE115-5A2C-236C-7956-25521BB857A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5331321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Obedience to God is difficult when we are bullied into compliance to the God-ignoring culture out of sheer survival. Trust in God is likewise at risk of being abandoned in favour of the glamorous seductions of might and size.</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AAEE40C-5CA4-8D5B-C072-200C966FE1D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03343622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D03B3790-D8D9-CCF1-ED91-39F1F3FAE03C}"/>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082C744-90AA-C053-6875-2DFEBBAAC8CE}"/>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die koning het vir hulle ‘n daaglikse porsie bestem uit die </a:t>
            </a:r>
            <a:r>
              <a:rPr lang="nl-NL" sz="3600" b="1" i="1" dirty="0">
                <a:solidFill>
                  <a:schemeClr val="dk1"/>
                </a:solidFill>
                <a:latin typeface="Century Gothic"/>
                <a:ea typeface="+mn-lt"/>
                <a:cs typeface="+mn-lt"/>
              </a:rPr>
              <a:t>spys</a:t>
            </a:r>
            <a:r>
              <a:rPr lang="nl-NL" sz="3600" i="1" dirty="0">
                <a:solidFill>
                  <a:schemeClr val="dk1"/>
                </a:solidFill>
                <a:latin typeface="Century Gothic"/>
                <a:ea typeface="+mn-lt"/>
                <a:cs typeface="+mn-lt"/>
              </a:rPr>
              <a:t> van die koning en van die </a:t>
            </a:r>
            <a:r>
              <a:rPr lang="nl-NL" sz="3600" b="1" i="1" dirty="0">
                <a:solidFill>
                  <a:schemeClr val="dk1"/>
                </a:solidFill>
                <a:latin typeface="Century Gothic"/>
                <a:ea typeface="+mn-lt"/>
                <a:cs typeface="+mn-lt"/>
              </a:rPr>
              <a:t>wyn</a:t>
            </a:r>
            <a:r>
              <a:rPr lang="nl-NL" sz="3600" i="1" dirty="0">
                <a:solidFill>
                  <a:schemeClr val="dk1"/>
                </a:solidFill>
                <a:latin typeface="Century Gothic"/>
                <a:ea typeface="+mn-lt"/>
                <a:cs typeface="+mn-lt"/>
              </a:rPr>
              <a:t> wat hy gedrink het; om hulle so </a:t>
            </a:r>
            <a:r>
              <a:rPr lang="nl-NL" sz="3600" b="1" i="1" dirty="0">
                <a:solidFill>
                  <a:schemeClr val="dk1"/>
                </a:solidFill>
                <a:latin typeface="Century Gothic"/>
                <a:ea typeface="+mn-lt"/>
                <a:cs typeface="+mn-lt"/>
              </a:rPr>
              <a:t>drie</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jaar</a:t>
            </a:r>
            <a:r>
              <a:rPr lang="nl-NL" sz="3600" i="1" dirty="0">
                <a:solidFill>
                  <a:schemeClr val="dk1"/>
                </a:solidFill>
                <a:latin typeface="Century Gothic"/>
                <a:ea typeface="+mn-lt"/>
                <a:cs typeface="+mn-lt"/>
              </a:rPr>
              <a:t> lank op te voed, sodat hulle aan die einde daarvan voor die koning kan dien.</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0C9BEF8C-EFB8-9DA5-827F-A79A96135886}"/>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B507219C-F1C3-FC1E-DFA6-72501E01BC2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42014645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841BA044-0DC6-EA96-2307-90733ACBD2FC}"/>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E0910A1-D6C6-96D0-8CD2-26A3609B7A5B}"/>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onder hulle was uit die kinders van Juda: </a:t>
            </a:r>
            <a:r>
              <a:rPr lang="nl-NL" sz="3600" b="1" i="1" dirty="0">
                <a:solidFill>
                  <a:schemeClr val="dk1"/>
                </a:solidFill>
                <a:latin typeface="Century Gothic"/>
                <a:ea typeface="+mn-lt"/>
                <a:cs typeface="+mn-lt"/>
              </a:rPr>
              <a:t>Daniël</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Hanánja</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Mísael</a:t>
            </a:r>
            <a:r>
              <a:rPr lang="nl-NL" sz="3600" i="1" dirty="0">
                <a:solidFill>
                  <a:schemeClr val="dk1"/>
                </a:solidFill>
                <a:latin typeface="Century Gothic"/>
                <a:ea typeface="+mn-lt"/>
                <a:cs typeface="+mn-lt"/>
              </a:rPr>
              <a:t> en </a:t>
            </a:r>
            <a:r>
              <a:rPr lang="nl-NL" sz="3600" b="1" i="1" dirty="0">
                <a:solidFill>
                  <a:schemeClr val="dk1"/>
                </a:solidFill>
                <a:latin typeface="Century Gothic"/>
                <a:ea typeface="+mn-lt"/>
                <a:cs typeface="+mn-lt"/>
              </a:rPr>
              <a:t>Asárja</a:t>
            </a:r>
            <a:r>
              <a:rPr lang="nl-NL" sz="3600" i="1" dirty="0">
                <a:solidFill>
                  <a:schemeClr val="dk1"/>
                </a:solidFill>
                <a:latin typeface="Century Gothic"/>
                <a:ea typeface="+mn-lt"/>
                <a:cs typeface="+mn-lt"/>
              </a:rPr>
              <a:t>.</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E1929970-8728-7190-5360-0CA7CA24AC26}"/>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1A521D4F-E63E-9735-5697-E64D9E80B28B}"/>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88443956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9549444A-4A7B-A520-741E-7F2105AF35DE}"/>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9D26DE1-75F1-18D9-8419-DC5B44BCCE40}"/>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‘Maar die owerste van die hofdienaars het hulle ander name gegee: Daniël het hy </a:t>
            </a:r>
            <a:r>
              <a:rPr lang="nl-NL" sz="3600" b="1" i="1" dirty="0">
                <a:solidFill>
                  <a:schemeClr val="dk1"/>
                </a:solidFill>
                <a:latin typeface="Century Gothic"/>
                <a:ea typeface="+mn-lt"/>
                <a:cs typeface="+mn-lt"/>
              </a:rPr>
              <a:t>Béltsasar</a:t>
            </a:r>
            <a:r>
              <a:rPr lang="nl-NL" sz="3600" i="1" dirty="0">
                <a:solidFill>
                  <a:schemeClr val="dk1"/>
                </a:solidFill>
                <a:latin typeface="Century Gothic"/>
                <a:ea typeface="+mn-lt"/>
                <a:cs typeface="+mn-lt"/>
              </a:rPr>
              <a:t> genoem, en Hanánja </a:t>
            </a:r>
            <a:r>
              <a:rPr lang="nl-NL" sz="3600" b="1" i="1" dirty="0">
                <a:solidFill>
                  <a:schemeClr val="dk1"/>
                </a:solidFill>
                <a:latin typeface="Century Gothic"/>
                <a:ea typeface="+mn-lt"/>
                <a:cs typeface="+mn-lt"/>
              </a:rPr>
              <a:t>Sadrag</a:t>
            </a:r>
            <a:r>
              <a:rPr lang="nl-NL" sz="3600" i="1" dirty="0">
                <a:solidFill>
                  <a:schemeClr val="dk1"/>
                </a:solidFill>
                <a:latin typeface="Century Gothic"/>
                <a:ea typeface="+mn-lt"/>
                <a:cs typeface="+mn-lt"/>
              </a:rPr>
              <a:t>, en Mísael </a:t>
            </a:r>
            <a:r>
              <a:rPr lang="nl-NL" sz="3600" b="1" i="1" dirty="0">
                <a:solidFill>
                  <a:schemeClr val="dk1"/>
                </a:solidFill>
                <a:latin typeface="Century Gothic"/>
                <a:ea typeface="+mn-lt"/>
                <a:cs typeface="+mn-lt"/>
              </a:rPr>
              <a:t>Mesag</a:t>
            </a:r>
            <a:r>
              <a:rPr lang="nl-NL" sz="3600" i="1" dirty="0">
                <a:solidFill>
                  <a:schemeClr val="dk1"/>
                </a:solidFill>
                <a:latin typeface="Century Gothic"/>
                <a:ea typeface="+mn-lt"/>
                <a:cs typeface="+mn-lt"/>
              </a:rPr>
              <a:t>, en Asárja </a:t>
            </a:r>
            <a:r>
              <a:rPr lang="nl-NL" sz="3600" b="1" i="1" dirty="0">
                <a:solidFill>
                  <a:schemeClr val="dk1"/>
                </a:solidFill>
                <a:latin typeface="Century Gothic"/>
                <a:ea typeface="+mn-lt"/>
                <a:cs typeface="+mn-lt"/>
              </a:rPr>
              <a:t>Abednégo</a:t>
            </a:r>
            <a:r>
              <a:rPr lang="nl-NL" sz="3600" i="1" dirty="0">
                <a:solidFill>
                  <a:schemeClr val="dk1"/>
                </a:solidFill>
                <a:latin typeface="Century Gothic"/>
                <a:ea typeface="+mn-lt"/>
                <a:cs typeface="+mn-lt"/>
              </a:rPr>
              <a:t>.</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2F03D1FE-563D-7680-679A-59A2EAD32E04}"/>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2F05AD9B-0C22-EC69-59B1-32E73054D5E7}"/>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25835858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3AD6ECB9-C41B-1AC3-DD35-BE03EFD68D37}"/>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0A50E96-7C1B-92BF-B837-3D891323F405}"/>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‘…totdat eindelik Daniël voor my ingekom het, wie se naam </a:t>
            </a:r>
            <a:r>
              <a:rPr lang="nl-NL" sz="3600" b="1" i="1" dirty="0">
                <a:solidFill>
                  <a:schemeClr val="dk1"/>
                </a:solidFill>
                <a:latin typeface="Century Gothic"/>
                <a:ea typeface="+mn-lt"/>
                <a:cs typeface="+mn-lt"/>
              </a:rPr>
              <a:t>Béltsasar</a:t>
            </a:r>
            <a:r>
              <a:rPr lang="nl-NL" sz="3600" i="1" dirty="0">
                <a:solidFill>
                  <a:schemeClr val="dk1"/>
                </a:solidFill>
                <a:latin typeface="Century Gothic"/>
                <a:ea typeface="+mn-lt"/>
                <a:cs typeface="+mn-lt"/>
              </a:rPr>
              <a:t> is, na die naam van my god…’ </a:t>
            </a:r>
            <a:r>
              <a:rPr lang="nl-NL" sz="3600" b="1" i="1" dirty="0">
                <a:solidFill>
                  <a:schemeClr val="dk1"/>
                </a:solidFill>
                <a:latin typeface="Century Gothic"/>
                <a:ea typeface="+mn-lt"/>
                <a:cs typeface="+mn-lt"/>
              </a:rPr>
              <a:t>(Dan 4:8)</a:t>
            </a:r>
          </a:p>
        </p:txBody>
      </p:sp>
      <p:pic>
        <p:nvPicPr>
          <p:cNvPr id="4" name="Picture 3" descr="A picture containing food&#10;&#10;Description automatically generated">
            <a:extLst>
              <a:ext uri="{FF2B5EF4-FFF2-40B4-BE49-F238E27FC236}">
                <a16:creationId xmlns:a16="http://schemas.microsoft.com/office/drawing/2014/main" id="{B7C30DE0-BF42-FA80-4377-6BB478761DFA}"/>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3112048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831D324B-4163-294B-6BA3-958281B5D9DF}"/>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8AC06CF-9DAD-9D31-EA71-C641CE652BC9}"/>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a:t>
            </a:r>
            <a:r>
              <a:rPr lang="nl-NL" sz="3600" b="1" i="1" dirty="0">
                <a:solidFill>
                  <a:schemeClr val="dk1"/>
                </a:solidFill>
                <a:latin typeface="Century Gothic"/>
                <a:ea typeface="+mn-lt"/>
                <a:cs typeface="+mn-lt"/>
              </a:rPr>
              <a:t>Daniël</a:t>
            </a:r>
            <a:r>
              <a:rPr lang="nl-NL" sz="3600" i="1" dirty="0">
                <a:solidFill>
                  <a:schemeClr val="dk1"/>
                </a:solidFill>
                <a:latin typeface="Century Gothic"/>
                <a:ea typeface="+mn-lt"/>
                <a:cs typeface="+mn-lt"/>
              </a:rPr>
              <a:t> het hom voorgeneem om hom nie te verontreinig met die </a:t>
            </a:r>
            <a:r>
              <a:rPr lang="nl-NL" sz="3600" b="1" i="1" dirty="0">
                <a:solidFill>
                  <a:schemeClr val="dk1"/>
                </a:solidFill>
                <a:latin typeface="Century Gothic"/>
                <a:ea typeface="+mn-lt"/>
                <a:cs typeface="+mn-lt"/>
              </a:rPr>
              <a:t>spys</a:t>
            </a:r>
            <a:r>
              <a:rPr lang="nl-NL" sz="3600" i="1" dirty="0">
                <a:solidFill>
                  <a:schemeClr val="dk1"/>
                </a:solidFill>
                <a:latin typeface="Century Gothic"/>
                <a:ea typeface="+mn-lt"/>
                <a:cs typeface="+mn-lt"/>
              </a:rPr>
              <a:t> van die koning of met die </a:t>
            </a:r>
            <a:r>
              <a:rPr lang="nl-NL" sz="3600" b="1" i="1" dirty="0">
                <a:solidFill>
                  <a:schemeClr val="dk1"/>
                </a:solidFill>
                <a:latin typeface="Century Gothic"/>
                <a:ea typeface="+mn-lt"/>
                <a:cs typeface="+mn-lt"/>
              </a:rPr>
              <a:t>wyn</a:t>
            </a:r>
            <a:r>
              <a:rPr lang="nl-NL" sz="3600" i="1" dirty="0">
                <a:solidFill>
                  <a:schemeClr val="dk1"/>
                </a:solidFill>
                <a:latin typeface="Century Gothic"/>
                <a:ea typeface="+mn-lt"/>
                <a:cs typeface="+mn-lt"/>
              </a:rPr>
              <a:t> wat hy gedrink het nie; daarom het hy die owerste van die hofdienaars vergunning gevra dat hy hom nie hoef te verontreinig nie.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315F616B-D071-EF82-161C-E08B134AD8D5}"/>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94D34A18-1108-479E-A5D3-FD24554E0414}"/>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22215740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F2085666-7CF7-EED8-01C4-6812EF7A5F89}"/>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E4E747B-4F47-16A2-2439-9739A2F1C407}"/>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God het aan Daniël </a:t>
            </a:r>
            <a:r>
              <a:rPr lang="nl-NL" sz="3600" b="1" i="1" dirty="0">
                <a:solidFill>
                  <a:schemeClr val="dk1"/>
                </a:solidFill>
                <a:latin typeface="Century Gothic"/>
                <a:ea typeface="+mn-lt"/>
                <a:cs typeface="+mn-lt"/>
              </a:rPr>
              <a:t>guns</a:t>
            </a:r>
            <a:r>
              <a:rPr lang="nl-NL" sz="3600" i="1" dirty="0">
                <a:solidFill>
                  <a:schemeClr val="dk1"/>
                </a:solidFill>
                <a:latin typeface="Century Gothic"/>
                <a:ea typeface="+mn-lt"/>
                <a:cs typeface="+mn-lt"/>
              </a:rPr>
              <a:t> en </a:t>
            </a:r>
            <a:r>
              <a:rPr lang="nl-NL" sz="3600" b="1" i="1" dirty="0">
                <a:solidFill>
                  <a:schemeClr val="dk1"/>
                </a:solidFill>
                <a:latin typeface="Century Gothic"/>
                <a:ea typeface="+mn-lt"/>
                <a:cs typeface="+mn-lt"/>
              </a:rPr>
              <a:t>barmhartigheid</a:t>
            </a:r>
            <a:r>
              <a:rPr lang="nl-NL" sz="3600" i="1" dirty="0">
                <a:solidFill>
                  <a:schemeClr val="dk1"/>
                </a:solidFill>
                <a:latin typeface="Century Gothic"/>
                <a:ea typeface="+mn-lt"/>
                <a:cs typeface="+mn-lt"/>
              </a:rPr>
              <a:t> verleen by die owerste van die hofdienaars. En die owerste van die hofdienaars het aan Daniël gesê: Ek vrees my heer die koning, wat julle </a:t>
            </a:r>
            <a:r>
              <a:rPr lang="nl-NL" sz="3600" b="1" i="1" dirty="0">
                <a:solidFill>
                  <a:schemeClr val="dk1"/>
                </a:solidFill>
                <a:latin typeface="Century Gothic"/>
                <a:ea typeface="+mn-lt"/>
                <a:cs typeface="+mn-lt"/>
              </a:rPr>
              <a:t>voedsel</a:t>
            </a:r>
            <a:r>
              <a:rPr lang="nl-NL" sz="3600" i="1" dirty="0">
                <a:solidFill>
                  <a:schemeClr val="dk1"/>
                </a:solidFill>
                <a:latin typeface="Century Gothic"/>
                <a:ea typeface="+mn-lt"/>
                <a:cs typeface="+mn-lt"/>
              </a:rPr>
              <a:t> en julle </a:t>
            </a:r>
            <a:r>
              <a:rPr lang="nl-NL" sz="3600" b="1" i="1" dirty="0">
                <a:solidFill>
                  <a:schemeClr val="dk1"/>
                </a:solidFill>
                <a:latin typeface="Century Gothic"/>
                <a:ea typeface="+mn-lt"/>
                <a:cs typeface="+mn-lt"/>
              </a:rPr>
              <a:t>drank</a:t>
            </a:r>
            <a:r>
              <a:rPr lang="nl-NL" sz="3600" i="1" dirty="0">
                <a:solidFill>
                  <a:schemeClr val="dk1"/>
                </a:solidFill>
                <a:latin typeface="Century Gothic"/>
                <a:ea typeface="+mn-lt"/>
                <a:cs typeface="+mn-lt"/>
              </a:rPr>
              <a:t> vasgestel het; want waarom moet hy sien dat julle aangesigte meer vervalle is as dié van die jong seuns wat van julle leeftyd is, sodat julle my hoof by die koning met skuld sou belaai?’</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266ADB2A-FFDB-8A4C-ECD5-CC5496EEB6D4}"/>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F8681A5E-6FEA-B700-945D-BC5FA1F56F6B}"/>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97315001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6762905F-C076-5696-7C44-97DB138EB457}"/>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4A9F34C-7A05-7602-CD14-6D557E96DA43}"/>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‘Maar </a:t>
            </a:r>
            <a:r>
              <a:rPr lang="nl-NL" sz="3600" b="1" i="1" dirty="0">
                <a:solidFill>
                  <a:schemeClr val="dk1"/>
                </a:solidFill>
                <a:latin typeface="Century Gothic"/>
                <a:ea typeface="+mn-lt"/>
                <a:cs typeface="+mn-lt"/>
              </a:rPr>
              <a:t>Daniël</a:t>
            </a:r>
            <a:r>
              <a:rPr lang="nl-NL" sz="3600" i="1" dirty="0">
                <a:solidFill>
                  <a:schemeClr val="dk1"/>
                </a:solidFill>
                <a:latin typeface="Century Gothic"/>
                <a:ea typeface="+mn-lt"/>
                <a:cs typeface="+mn-lt"/>
              </a:rPr>
              <a:t> het aan die bediende gesê wat die owerste van die hofdienaars oor Daniël, Hanánja, Mísael en Asárja aangestel het: Stel tog u dienaars tien dae lank op die proef, en laat hulle ons van die </a:t>
            </a:r>
            <a:r>
              <a:rPr lang="nl-NL" sz="3600" b="1" i="1" dirty="0">
                <a:solidFill>
                  <a:schemeClr val="dk1"/>
                </a:solidFill>
                <a:latin typeface="Century Gothic"/>
                <a:ea typeface="+mn-lt"/>
                <a:cs typeface="+mn-lt"/>
              </a:rPr>
              <a:t>groente</a:t>
            </a:r>
            <a:r>
              <a:rPr lang="nl-NL" sz="3600" i="1" dirty="0">
                <a:solidFill>
                  <a:schemeClr val="dk1"/>
                </a:solidFill>
                <a:latin typeface="Century Gothic"/>
                <a:ea typeface="+mn-lt"/>
                <a:cs typeface="+mn-lt"/>
              </a:rPr>
              <a:t> gee om te eet en </a:t>
            </a:r>
            <a:r>
              <a:rPr lang="nl-NL" sz="3600" b="1" i="1" dirty="0">
                <a:solidFill>
                  <a:schemeClr val="dk1"/>
                </a:solidFill>
                <a:latin typeface="Century Gothic"/>
                <a:ea typeface="+mn-lt"/>
                <a:cs typeface="+mn-lt"/>
              </a:rPr>
              <a:t>water</a:t>
            </a:r>
            <a:r>
              <a:rPr lang="nl-NL" sz="3600" i="1" dirty="0">
                <a:solidFill>
                  <a:schemeClr val="dk1"/>
                </a:solidFill>
                <a:latin typeface="Century Gothic"/>
                <a:ea typeface="+mn-lt"/>
                <a:cs typeface="+mn-lt"/>
              </a:rPr>
              <a:t> om te drink; laat daarna ons voorkoms en die voorkoms van die jong seuns wat die spys van die koning eet, deur u besigtig word; handel dan met u dienaars soos u bevinding sal wees.</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4F2D149C-02EA-5F44-56B4-A8438E9D90C4}"/>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38F3218E-91C8-F3E3-BD18-1DE8C1EE0E55}"/>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26753414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F31E284B-0FF9-0AA6-A639-78B2DC195857}"/>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E40E1BB7-CA54-215D-E8D7-9896BB397918}"/>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‘Hy het toe na hulle geluister in hierdie saak en hulle tien dae lank op die proef gestel. En aan die einde van tien dae het hulle voorkoms </a:t>
            </a:r>
            <a:r>
              <a:rPr lang="nl-NL" sz="3600" b="1" i="1" dirty="0">
                <a:solidFill>
                  <a:schemeClr val="dk1"/>
                </a:solidFill>
                <a:latin typeface="Century Gothic"/>
                <a:ea typeface="+mn-lt"/>
                <a:cs typeface="+mn-lt"/>
              </a:rPr>
              <a:t>beter</a:t>
            </a:r>
            <a:r>
              <a:rPr lang="nl-NL" sz="3600" i="1" dirty="0">
                <a:solidFill>
                  <a:schemeClr val="dk1"/>
                </a:solidFill>
                <a:latin typeface="Century Gothic"/>
                <a:ea typeface="+mn-lt"/>
                <a:cs typeface="+mn-lt"/>
              </a:rPr>
              <a:t> en hulle voller van vlees gelyk as al die jong seuns wat die spys van die koning geëet het. So het dan die bediende hulle spys en die wyn wat hulle moes drink, weggeneem en aan hulle </a:t>
            </a:r>
            <a:r>
              <a:rPr lang="nl-NL" sz="3600" b="1" i="1" dirty="0">
                <a:solidFill>
                  <a:schemeClr val="dk1"/>
                </a:solidFill>
                <a:latin typeface="Century Gothic"/>
                <a:ea typeface="+mn-lt"/>
                <a:cs typeface="+mn-lt"/>
              </a:rPr>
              <a:t>groente</a:t>
            </a:r>
            <a:r>
              <a:rPr lang="nl-NL" sz="3600" i="1" dirty="0">
                <a:solidFill>
                  <a:schemeClr val="dk1"/>
                </a:solidFill>
                <a:latin typeface="Century Gothic"/>
                <a:ea typeface="+mn-lt"/>
                <a:cs typeface="+mn-lt"/>
              </a:rPr>
              <a:t> gegee.</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E422F893-9470-B6F4-688C-E52D8E6A0901}"/>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88A6800F-5959-F119-D089-104A77B0A88E}"/>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11714921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8C310FE1-3DF9-1341-9324-B8B85F55226E}"/>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9559EA7-CCB0-ECD0-3853-11CEEE17FF17}"/>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hierdie vier </a:t>
            </a:r>
            <a:r>
              <a:rPr lang="nl-NL" sz="3600" b="1" i="1" dirty="0">
                <a:solidFill>
                  <a:schemeClr val="dk1"/>
                </a:solidFill>
                <a:latin typeface="Century Gothic"/>
                <a:ea typeface="+mn-lt"/>
                <a:cs typeface="+mn-lt"/>
              </a:rPr>
              <a:t>jong</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seuns</a:t>
            </a:r>
            <a:r>
              <a:rPr lang="nl-NL" sz="3600" i="1" dirty="0">
                <a:solidFill>
                  <a:schemeClr val="dk1"/>
                </a:solidFill>
                <a:latin typeface="Century Gothic"/>
                <a:ea typeface="+mn-lt"/>
                <a:cs typeface="+mn-lt"/>
              </a:rPr>
              <a:t> - God het aan hulle wetenskap en verstand in allerhande geskrifte en wysheid gegee; ook het Daniël verstand gehad van allerhande gesigte en drome. En aan die einde van die dae wat die koning vasgestel het om hulle in te bring, het die owerste van die hofdienaars hulle voor </a:t>
            </a:r>
            <a:r>
              <a:rPr lang="nl-NL" sz="3600" b="1" i="1" dirty="0">
                <a:solidFill>
                  <a:schemeClr val="dk1"/>
                </a:solidFill>
                <a:latin typeface="Century Gothic"/>
                <a:ea typeface="+mn-lt"/>
                <a:cs typeface="+mn-lt"/>
              </a:rPr>
              <a:t>Nebukadnésar</a:t>
            </a:r>
            <a:r>
              <a:rPr lang="nl-NL" sz="3600" i="1" dirty="0">
                <a:solidFill>
                  <a:schemeClr val="dk1"/>
                </a:solidFill>
                <a:latin typeface="Century Gothic"/>
                <a:ea typeface="+mn-lt"/>
                <a:cs typeface="+mn-lt"/>
              </a:rPr>
              <a:t> gebring.</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9579BE5A-FC60-A246-314A-9A6CEA8E08C9}"/>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41082569-2ECA-2DAA-16A9-F10AD3EABBA0}"/>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81967708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46C25EE7-839D-05D6-1AA9-26AB4EEDF113}"/>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9FEDE852-6FB4-3744-790C-A46EA970B81C}"/>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die koning het met hulle gespreek, en onder hulle almal is daar </a:t>
            </a:r>
            <a:r>
              <a:rPr lang="nl-NL" sz="3600" b="1" i="1" dirty="0">
                <a:solidFill>
                  <a:schemeClr val="dk1"/>
                </a:solidFill>
                <a:latin typeface="Century Gothic"/>
                <a:ea typeface="+mn-lt"/>
                <a:cs typeface="+mn-lt"/>
              </a:rPr>
              <a:t>niemand</a:t>
            </a:r>
            <a:r>
              <a:rPr lang="nl-NL" sz="3600" i="1" dirty="0">
                <a:solidFill>
                  <a:schemeClr val="dk1"/>
                </a:solidFill>
                <a:latin typeface="Century Gothic"/>
                <a:ea typeface="+mn-lt"/>
                <a:cs typeface="+mn-lt"/>
              </a:rPr>
              <a:t> gevind </a:t>
            </a:r>
            <a:r>
              <a:rPr lang="nl-NL" sz="3600" b="1" i="1" dirty="0">
                <a:solidFill>
                  <a:schemeClr val="dk1"/>
                </a:solidFill>
                <a:latin typeface="Century Gothic"/>
                <a:ea typeface="+mn-lt"/>
                <a:cs typeface="+mn-lt"/>
              </a:rPr>
              <a:t>soos</a:t>
            </a:r>
            <a:r>
              <a:rPr lang="nl-NL" sz="3600" i="1" dirty="0">
                <a:solidFill>
                  <a:schemeClr val="dk1"/>
                </a:solidFill>
                <a:latin typeface="Century Gothic"/>
                <a:ea typeface="+mn-lt"/>
                <a:cs typeface="+mn-lt"/>
              </a:rPr>
              <a:t> Daniël, Hanánja, Mísael en Asárja nie. So het hulle dan voor die koning gedien.</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33216F94-EB46-E1D1-6A35-E2A09A35E5D7}"/>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936E5D7C-D792-0EC7-BEDF-A7A632C6B293}"/>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57178121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97B17AC2-E573-4F65-7F06-7CCDEA0FE98C}"/>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9782318-1DE5-6779-C39F-F28EC28BB559}"/>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Daniel was written out of just such times. There was little or no observable evidence in the circumstances to commend against-the-stream obedience or overarching trust.</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865BB824-6646-C11E-6885-5904FB3F78EC}"/>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A10D60CC-A5EC-2CDE-4CAE-DBD9729531F5}"/>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37524789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BFF52436-DCC1-A612-AF27-A79703EEA4DA}"/>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274440B-C33E-E490-5878-6FA2C22FF8B9}"/>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nl-NL" sz="3600" i="1" dirty="0">
                <a:solidFill>
                  <a:schemeClr val="dk1"/>
                </a:solidFill>
                <a:latin typeface="Century Gothic"/>
                <a:ea typeface="+mn-lt"/>
                <a:cs typeface="+mn-lt"/>
              </a:rPr>
              <a:t>‘En in enige saak van </a:t>
            </a:r>
            <a:r>
              <a:rPr lang="nl-NL" sz="3600" b="1" i="1" dirty="0">
                <a:solidFill>
                  <a:schemeClr val="dk1"/>
                </a:solidFill>
                <a:latin typeface="Century Gothic"/>
                <a:ea typeface="+mn-lt"/>
                <a:cs typeface="+mn-lt"/>
              </a:rPr>
              <a:t>wyse</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insig</a:t>
            </a:r>
            <a:r>
              <a:rPr lang="nl-NL" sz="3600" i="1" dirty="0">
                <a:solidFill>
                  <a:schemeClr val="dk1"/>
                </a:solidFill>
                <a:latin typeface="Century Gothic"/>
                <a:ea typeface="+mn-lt"/>
                <a:cs typeface="+mn-lt"/>
              </a:rPr>
              <a:t> waarin die koning hulle ondervra het, het hy bevind dat hulle al die geleerdes en besweerders in sy hele koninkryk </a:t>
            </a:r>
            <a:r>
              <a:rPr lang="nl-NL" sz="3600" b="1" i="1" dirty="0">
                <a:solidFill>
                  <a:schemeClr val="dk1"/>
                </a:solidFill>
                <a:latin typeface="Century Gothic"/>
                <a:ea typeface="+mn-lt"/>
                <a:cs typeface="+mn-lt"/>
              </a:rPr>
              <a:t>tien</a:t>
            </a:r>
            <a:r>
              <a:rPr lang="nl-NL" sz="3600" i="1" dirty="0">
                <a:solidFill>
                  <a:schemeClr val="dk1"/>
                </a:solidFill>
                <a:latin typeface="Century Gothic"/>
                <a:ea typeface="+mn-lt"/>
                <a:cs typeface="+mn-lt"/>
              </a:rPr>
              <a:t> </a:t>
            </a:r>
            <a:r>
              <a:rPr lang="nl-NL" sz="3600" b="1" i="1" dirty="0">
                <a:solidFill>
                  <a:schemeClr val="dk1"/>
                </a:solidFill>
                <a:latin typeface="Century Gothic"/>
                <a:ea typeface="+mn-lt"/>
                <a:cs typeface="+mn-lt"/>
              </a:rPr>
              <a:t>maal</a:t>
            </a:r>
            <a:r>
              <a:rPr lang="nl-NL" sz="3600" i="1" dirty="0">
                <a:solidFill>
                  <a:schemeClr val="dk1"/>
                </a:solidFill>
                <a:latin typeface="Century Gothic"/>
                <a:ea typeface="+mn-lt"/>
                <a:cs typeface="+mn-lt"/>
              </a:rPr>
              <a:t> oortref het. En Daniël was daar tot die eerste jaar van koning Kores.’</a:t>
            </a:r>
            <a:endParaRPr lang="nl-NL" sz="3600" b="1"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C2C00504-6A24-86F6-6DDC-F3189344B1FE}"/>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9F38051C-D397-C3FA-502A-AB08852395C8}"/>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Dan 1:1-21. </a:t>
            </a:r>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73818845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AF9B0-09F5-5CE6-EBB1-68349300B0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A4AB11-CE48-1E9F-864F-1C4E922C93B1}"/>
              </a:ext>
            </a:extLst>
          </p:cNvPr>
          <p:cNvPicPr>
            <a:picLocks noChangeAspect="1"/>
          </p:cNvPicPr>
          <p:nvPr/>
        </p:nvPicPr>
        <p:blipFill>
          <a:blip r:embed="rId3">
            <a:alphaModFix amt="40000"/>
          </a:blip>
          <a:srcRect b="15730"/>
          <a:stretch>
            <a:fill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79C20071-CB20-B66C-BC5B-76763D3B727D}"/>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dirty="0">
                <a:ln w="22225">
                  <a:solidFill>
                    <a:schemeClr val="tx1"/>
                  </a:solidFill>
                  <a:miter lim="800000"/>
                </a:ln>
                <a:noFill/>
                <a:latin typeface="+mj-lt"/>
                <a:ea typeface="+mj-ea"/>
                <a:cs typeface="+mj-cs"/>
              </a:rPr>
              <a:t>DANIEL</a:t>
            </a:r>
          </a:p>
        </p:txBody>
      </p:sp>
      <p:pic>
        <p:nvPicPr>
          <p:cNvPr id="4" name="Picture 3" descr="A picture containing food&#10;&#10;Description automatically generated">
            <a:extLst>
              <a:ext uri="{FF2B5EF4-FFF2-40B4-BE49-F238E27FC236}">
                <a16:creationId xmlns:a16="http://schemas.microsoft.com/office/drawing/2014/main" id="{07F80F38-2063-0912-05DF-E09C42DEA825}"/>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D866B980-6373-FC87-5D5E-42807305E881}"/>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85079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AE989845-2136-2C2B-B45F-ADDCF7F36671}"/>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7F79849A-B58E-4AD6-A744-1933424EB226}"/>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But Daniel’s stories and visions have supplied what that society did not – could not – give. Century after century, Daniel has shot adrenaline into the veins of God-obedience and put backbone into God-trust.</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9A567881-CEAC-C009-0F2B-927BE65FCE4D}"/>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1BFBD453-9A33-DB1E-6AB7-5E0D1F3BCAC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11599117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57C691A3-D9F6-FE01-8DE9-872E1E2BD1AE}"/>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C025D1B-A183-A4B9-8C69-AC3D3F343A8E}"/>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dirty="0">
                <a:solidFill>
                  <a:schemeClr val="dk1"/>
                </a:solidFill>
                <a:latin typeface="Century Gothic"/>
                <a:ea typeface="+mn-lt"/>
                <a:cs typeface="+mn-lt"/>
              </a:rPr>
              <a:t>Daniel is composed, in approximately equal parts, of stories and visions – six stories and four visions. The stories tell of souls living faithfully in obedience to God in a time of adversity. The visions are widescreen renditions of God’s sovereignty worked out among nations who couldn’t care less about Him. </a:t>
            </a:r>
            <a:r>
              <a:rPr lang="en-GB" sz="3600" i="1">
                <a:solidFill>
                  <a:schemeClr val="dk1"/>
                </a:solidFill>
                <a:latin typeface="Century Gothic"/>
                <a:ea typeface="+mn-lt"/>
                <a:cs typeface="+mn-lt"/>
              </a:rPr>
              <a:t>Six soul stories; four sovereign visions.</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A4FDABD0-9DB7-C066-66EF-07F5E9E0B3D6}"/>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EC209F06-BC92-523D-5461-B4BDE186FD44}"/>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52953384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7D2C9865-1163-8388-CE16-69B45FC92D23}"/>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518A28E-74F6-5235-FC59-8890092D0373}"/>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The six soul-survival stories nourish a commitment to integrity and perseverance right now. Very few of us live in settings conducive to God-loyalty and among people who affirm a costly discipleship.</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B0B9EB52-077D-112F-429F-834164EE5DB9}"/>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89492859-AA8C-9A49-8A3A-C874400D1F06}"/>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57753500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20078C20-D91D-3903-CB25-886C1E20BEE6}"/>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CF15BE17-00C3-803E-701A-7FAEC9BF4789}"/>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Hardly a day goes by that we do not have to choose between compliance to what is expedient and loyalty to our Lord. The stories keep us alert to what is at stake day by day, hour by hour.</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4A0CA7B0-4905-C444-0040-FB33FAD9327D}"/>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3114F13C-4C9F-0212-C0F8-3E714859C042}"/>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56259602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1400A9FD-A2CD-CD0E-38C8-B197E3A0DF24}"/>
            </a:ext>
          </a:extLst>
        </p:cNvPr>
        <p:cNvGrpSpPr/>
        <p:nvPr/>
      </p:nvGrpSpPr>
      <p:grpSpPr>
        <a:xfrm>
          <a:off x="0" y="0"/>
          <a:ext cx="0" cy="0"/>
          <a:chOff x="0" y="0"/>
          <a:chExt cx="0" cy="0"/>
        </a:xfrm>
      </p:grpSpPr>
      <p:sp>
        <p:nvSpPr>
          <p:cNvPr id="6" name="Content Placeholder 1">
            <a:extLst>
              <a:ext uri="{FF2B5EF4-FFF2-40B4-BE49-F238E27FC236}">
                <a16:creationId xmlns:a16="http://schemas.microsoft.com/office/drawing/2014/main" id="{3A24E52C-0BF9-DC46-A73F-145FB4929B9E}"/>
              </a:ext>
            </a:extLst>
          </p:cNvPr>
          <p:cNvSpPr txBox="1">
            <a:spLocks/>
          </p:cNvSpPr>
          <p:nvPr/>
        </p:nvSpPr>
        <p:spPr>
          <a:xfrm>
            <a:off x="587829" y="1691850"/>
            <a:ext cx="11092542" cy="244787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1400"/>
              </a:spcBef>
              <a:buNone/>
            </a:pPr>
            <a:r>
              <a:rPr lang="en-GB" sz="3600" i="1">
                <a:solidFill>
                  <a:schemeClr val="dk1"/>
                </a:solidFill>
                <a:latin typeface="Century Gothic"/>
                <a:ea typeface="+mn-lt"/>
                <a:cs typeface="+mn-lt"/>
              </a:rPr>
              <a:t>The four visions of God’s history-saving ways nourishes hope in God during times when world events seem to put God in eclipse, hide Him from our view. The visions are difficult to understand, written as they are in a deliberately cryptic or apocalyptic style. From time to time they have been subjected to intense study and explanation.</a:t>
            </a:r>
            <a:endParaRPr lang="nl-NL" sz="3600" i="1" dirty="0">
              <a:solidFill>
                <a:schemeClr val="dk1"/>
              </a:solidFill>
              <a:latin typeface="Century Gothic"/>
              <a:ea typeface="+mn-lt"/>
              <a:cs typeface="+mn-lt"/>
            </a:endParaRPr>
          </a:p>
        </p:txBody>
      </p:sp>
      <p:pic>
        <p:nvPicPr>
          <p:cNvPr id="4" name="Picture 3" descr="A picture containing food&#10;&#10;Description automatically generated">
            <a:extLst>
              <a:ext uri="{FF2B5EF4-FFF2-40B4-BE49-F238E27FC236}">
                <a16:creationId xmlns:a16="http://schemas.microsoft.com/office/drawing/2014/main" id="{FDCB434A-DFE3-81E1-7520-26E86A35A401}"/>
              </a:ext>
            </a:extLst>
          </p:cNvPr>
          <p:cNvPicPr>
            <a:picLocks noChangeAspect="1"/>
          </p:cNvPicPr>
          <p:nvPr/>
        </p:nvPicPr>
        <p:blipFill>
          <a:blip r:embed="rId4"/>
          <a:stretch>
            <a:fillRect/>
          </a:stretch>
        </p:blipFill>
        <p:spPr>
          <a:xfrm>
            <a:off x="135961" y="138430"/>
            <a:ext cx="1153922" cy="1153922"/>
          </a:xfrm>
          <a:prstGeom prst="rect">
            <a:avLst/>
          </a:prstGeom>
        </p:spPr>
      </p:pic>
      <p:sp>
        <p:nvSpPr>
          <p:cNvPr id="2" name="Title 2">
            <a:extLst>
              <a:ext uri="{FF2B5EF4-FFF2-40B4-BE49-F238E27FC236}">
                <a16:creationId xmlns:a16="http://schemas.microsoft.com/office/drawing/2014/main" id="{A68FEE34-3B33-D523-A3D7-9473AEC396B0}"/>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77307877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4029</TotalTime>
  <Words>1742</Words>
  <Application>Microsoft Office PowerPoint</Application>
  <PresentationFormat>Widescreen</PresentationFormat>
  <Paragraphs>101</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Leanu Lotz</cp:lastModifiedBy>
  <cp:revision>1465</cp:revision>
  <dcterms:created xsi:type="dcterms:W3CDTF">2020-05-26T13:44:35Z</dcterms:created>
  <dcterms:modified xsi:type="dcterms:W3CDTF">2026-01-17T08:38:26Z</dcterms:modified>
  <cp:contentStatus/>
</cp:coreProperties>
</file>