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1963" r:id="rId2"/>
    <p:sldId id="1967" r:id="rId3"/>
    <p:sldId id="1968" r:id="rId4"/>
    <p:sldId id="1969" r:id="rId5"/>
    <p:sldId id="1970" r:id="rId6"/>
    <p:sldId id="1971" r:id="rId7"/>
    <p:sldId id="1972" r:id="rId8"/>
    <p:sldId id="1974" r:id="rId9"/>
    <p:sldId id="1975" r:id="rId10"/>
    <p:sldId id="1962" r:id="rId11"/>
    <p:sldId id="1976" r:id="rId12"/>
    <p:sldId id="1977" r:id="rId13"/>
    <p:sldId id="1978" r:id="rId14"/>
    <p:sldId id="1979" r:id="rId15"/>
    <p:sldId id="1980" r:id="rId16"/>
    <p:sldId id="1981" r:id="rId17"/>
    <p:sldId id="1982" r:id="rId18"/>
    <p:sldId id="1983" r:id="rId19"/>
    <p:sldId id="1984" r:id="rId20"/>
    <p:sldId id="1985" r:id="rId21"/>
    <p:sldId id="1986" r:id="rId22"/>
    <p:sldId id="1987" r:id="rId23"/>
    <p:sldId id="1988" r:id="rId24"/>
    <p:sldId id="1989" r:id="rId25"/>
    <p:sldId id="1990" r:id="rId26"/>
    <p:sldId id="1991" r:id="rId27"/>
    <p:sldId id="1992" r:id="rId28"/>
    <p:sldId id="1993" r:id="rId29"/>
    <p:sldId id="1994" r:id="rId30"/>
    <p:sldId id="1995" r:id="rId31"/>
    <p:sldId id="1996" r:id="rId32"/>
    <p:sldId id="1997" r:id="rId33"/>
    <p:sldId id="1998" r:id="rId34"/>
    <p:sldId id="1999" r:id="rId35"/>
    <p:sldId id="2000" r:id="rId36"/>
    <p:sldId id="2001" r:id="rId37"/>
    <p:sldId id="2002" r:id="rId38"/>
    <p:sldId id="2003" r:id="rId39"/>
    <p:sldId id="2004" r:id="rId40"/>
    <p:sldId id="2005" r:id="rId41"/>
    <p:sldId id="2006" r:id="rId42"/>
    <p:sldId id="1965" r:id="rId43"/>
    <p:sldId id="2007" r:id="rId44"/>
    <p:sldId id="2008" r:id="rId45"/>
    <p:sldId id="2009" r:id="rId46"/>
    <p:sldId id="2010" r:id="rId47"/>
    <p:sldId id="2011" r:id="rId48"/>
    <p:sldId id="1966" r:id="rId49"/>
    <p:sldId id="1964"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35F7C8-2BCC-4946-87EE-E92CB26439BA}" v="20" dt="2026-03-20T15:26:48.6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93969" autoAdjust="0"/>
  </p:normalViewPr>
  <p:slideViewPr>
    <p:cSldViewPr snapToGrid="0" snapToObjects="1">
      <p:cViewPr varScale="1">
        <p:scale>
          <a:sx n="141" d="100"/>
          <a:sy n="141" d="100"/>
        </p:scale>
        <p:origin x="1254" y="33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andus Lotz" userId="7f7a83474bb3c868" providerId="LiveId" clId="{C11299DE-AFB9-498C-A84F-11F539D848B9}"/>
    <pc:docChg chg="undo custSel addSld delSld modSld sldOrd">
      <pc:chgData name="Jamandus Lotz" userId="7f7a83474bb3c868" providerId="LiveId" clId="{C11299DE-AFB9-498C-A84F-11F539D848B9}" dt="2026-03-20T15:26:48.634" v="162"/>
      <pc:docMkLst>
        <pc:docMk/>
      </pc:docMkLst>
      <pc:sldChg chg="del">
        <pc:chgData name="Jamandus Lotz" userId="7f7a83474bb3c868" providerId="LiveId" clId="{C11299DE-AFB9-498C-A84F-11F539D848B9}" dt="2026-03-20T14:49:52.950" v="111" actId="47"/>
        <pc:sldMkLst>
          <pc:docMk/>
          <pc:sldMk cId="3426837573" sldId="256"/>
        </pc:sldMkLst>
      </pc:sldChg>
      <pc:sldChg chg="del">
        <pc:chgData name="Jamandus Lotz" userId="7f7a83474bb3c868" providerId="LiveId" clId="{C11299DE-AFB9-498C-A84F-11F539D848B9}" dt="2026-03-20T14:33:52.932" v="0" actId="47"/>
        <pc:sldMkLst>
          <pc:docMk/>
          <pc:sldMk cId="388714146" sldId="1799"/>
        </pc:sldMkLst>
      </pc:sldChg>
      <pc:sldChg chg="add del">
        <pc:chgData name="Jamandus Lotz" userId="7f7a83474bb3c868" providerId="LiveId" clId="{C11299DE-AFB9-498C-A84F-11F539D848B9}" dt="2026-03-20T14:49:06.713" v="103" actId="47"/>
        <pc:sldMkLst>
          <pc:docMk/>
          <pc:sldMk cId="197698068" sldId="1905"/>
        </pc:sldMkLst>
      </pc:sldChg>
      <pc:sldChg chg="del">
        <pc:chgData name="Jamandus Lotz" userId="7f7a83474bb3c868" providerId="LiveId" clId="{C11299DE-AFB9-498C-A84F-11F539D848B9}" dt="2026-03-20T14:49:08.678" v="104" actId="47"/>
        <pc:sldMkLst>
          <pc:docMk/>
          <pc:sldMk cId="2080640372" sldId="1906"/>
        </pc:sldMkLst>
      </pc:sldChg>
      <pc:sldChg chg="del">
        <pc:chgData name="Jamandus Lotz" userId="7f7a83474bb3c868" providerId="LiveId" clId="{C11299DE-AFB9-498C-A84F-11F539D848B9}" dt="2026-03-20T14:33:52.932" v="0" actId="47"/>
        <pc:sldMkLst>
          <pc:docMk/>
          <pc:sldMk cId="3150942115" sldId="1935"/>
        </pc:sldMkLst>
      </pc:sldChg>
      <pc:sldChg chg="addSp delSp modSp mod">
        <pc:chgData name="Jamandus Lotz" userId="7f7a83474bb3c868" providerId="LiveId" clId="{C11299DE-AFB9-498C-A84F-11F539D848B9}" dt="2026-03-20T14:52:52.282" v="139" actId="1035"/>
        <pc:sldMkLst>
          <pc:docMk/>
          <pc:sldMk cId="372240154" sldId="1962"/>
        </pc:sldMkLst>
        <pc:spChg chg="mod">
          <ac:chgData name="Jamandus Lotz" userId="7f7a83474bb3c868" providerId="LiveId" clId="{C11299DE-AFB9-498C-A84F-11F539D848B9}" dt="2026-03-20T14:52:52.282" v="139" actId="1035"/>
          <ac:spMkLst>
            <pc:docMk/>
            <pc:sldMk cId="372240154" sldId="1962"/>
            <ac:spMk id="7" creationId="{85DCA604-967E-2C28-30FF-8D83D8DD3A78}"/>
          </ac:spMkLst>
        </pc:spChg>
        <pc:spChg chg="del">
          <ac:chgData name="Jamandus Lotz" userId="7f7a83474bb3c868" providerId="LiveId" clId="{C11299DE-AFB9-498C-A84F-11F539D848B9}" dt="2026-03-20T14:34:49.415" v="5" actId="26606"/>
          <ac:spMkLst>
            <pc:docMk/>
            <pc:sldMk cId="372240154" sldId="1962"/>
            <ac:spMk id="19" creationId="{3C54F4CE-85F0-46ED-80DA-9518C9251AD1}"/>
          </ac:spMkLst>
        </pc:spChg>
        <pc:spChg chg="del">
          <ac:chgData name="Jamandus Lotz" userId="7f7a83474bb3c868" providerId="LiveId" clId="{C11299DE-AFB9-498C-A84F-11F539D848B9}" dt="2026-03-20T14:34:49.415" v="5" actId="26606"/>
          <ac:spMkLst>
            <pc:docMk/>
            <pc:sldMk cId="372240154" sldId="1962"/>
            <ac:spMk id="21" creationId="{DADD1FCA-8ACB-4958-81DD-4CDD6D3E1921}"/>
          </ac:spMkLst>
        </pc:spChg>
        <pc:spChg chg="add del">
          <ac:chgData name="Jamandus Lotz" userId="7f7a83474bb3c868" providerId="LiveId" clId="{C11299DE-AFB9-498C-A84F-11F539D848B9}" dt="2026-03-20T14:52:06.120" v="115" actId="26606"/>
          <ac:spMkLst>
            <pc:docMk/>
            <pc:sldMk cId="372240154" sldId="1962"/>
            <ac:spMk id="26" creationId="{55666830-9A19-4E01-8505-D6C7F9AC5665}"/>
          </ac:spMkLst>
        </pc:spChg>
        <pc:spChg chg="add del">
          <ac:chgData name="Jamandus Lotz" userId="7f7a83474bb3c868" providerId="LiveId" clId="{C11299DE-AFB9-498C-A84F-11F539D848B9}" dt="2026-03-20T14:52:06.120" v="115" actId="26606"/>
          <ac:spMkLst>
            <pc:docMk/>
            <pc:sldMk cId="372240154" sldId="1962"/>
            <ac:spMk id="28" creationId="{AE9FC877-7FB6-4D22-9988-35420644E202}"/>
          </ac:spMkLst>
        </pc:spChg>
        <pc:spChg chg="add del">
          <ac:chgData name="Jamandus Lotz" userId="7f7a83474bb3c868" providerId="LiveId" clId="{C11299DE-AFB9-498C-A84F-11F539D848B9}" dt="2026-03-20T14:52:06.120" v="115" actId="26606"/>
          <ac:spMkLst>
            <pc:docMk/>
            <pc:sldMk cId="372240154" sldId="1962"/>
            <ac:spMk id="30" creationId="{E41809D1-F12E-46BB-B804-5F209D325E8B}"/>
          </ac:spMkLst>
        </pc:spChg>
        <pc:spChg chg="add del">
          <ac:chgData name="Jamandus Lotz" userId="7f7a83474bb3c868" providerId="LiveId" clId="{C11299DE-AFB9-498C-A84F-11F539D848B9}" dt="2026-03-20T14:52:06.120" v="115" actId="26606"/>
          <ac:spMkLst>
            <pc:docMk/>
            <pc:sldMk cId="372240154" sldId="1962"/>
            <ac:spMk id="32" creationId="{AF2F604E-43BE-4DC3-B983-E071523364F8}"/>
          </ac:spMkLst>
        </pc:spChg>
        <pc:spChg chg="add del">
          <ac:chgData name="Jamandus Lotz" userId="7f7a83474bb3c868" providerId="LiveId" clId="{C11299DE-AFB9-498C-A84F-11F539D848B9}" dt="2026-03-20T14:52:06.120" v="115" actId="26606"/>
          <ac:spMkLst>
            <pc:docMk/>
            <pc:sldMk cId="372240154" sldId="1962"/>
            <ac:spMk id="34" creationId="{08C9B587-E65E-4B52-B37C-ABEBB6E87928}"/>
          </ac:spMkLst>
        </pc:spChg>
        <pc:spChg chg="add">
          <ac:chgData name="Jamandus Lotz" userId="7f7a83474bb3c868" providerId="LiveId" clId="{C11299DE-AFB9-498C-A84F-11F539D848B9}" dt="2026-03-20T14:52:06.120" v="115" actId="26606"/>
          <ac:spMkLst>
            <pc:docMk/>
            <pc:sldMk cId="372240154" sldId="1962"/>
            <ac:spMk id="39" creationId="{0671A8AE-40A1-4631-A6B8-581AFF065482}"/>
          </ac:spMkLst>
        </pc:spChg>
        <pc:spChg chg="add">
          <ac:chgData name="Jamandus Lotz" userId="7f7a83474bb3c868" providerId="LiveId" clId="{C11299DE-AFB9-498C-A84F-11F539D848B9}" dt="2026-03-20T14:52:06.120" v="115" actId="26606"/>
          <ac:spMkLst>
            <pc:docMk/>
            <pc:sldMk cId="372240154" sldId="1962"/>
            <ac:spMk id="41" creationId="{AB58EF07-17C2-48CF-ABB0-EEF1F17CB8F0}"/>
          </ac:spMkLst>
        </pc:spChg>
        <pc:spChg chg="add">
          <ac:chgData name="Jamandus Lotz" userId="7f7a83474bb3c868" providerId="LiveId" clId="{C11299DE-AFB9-498C-A84F-11F539D848B9}" dt="2026-03-20T14:52:06.120" v="115" actId="26606"/>
          <ac:spMkLst>
            <pc:docMk/>
            <pc:sldMk cId="372240154" sldId="1962"/>
            <ac:spMk id="43" creationId="{AF2F604E-43BE-4DC3-B983-E071523364F8}"/>
          </ac:spMkLst>
        </pc:spChg>
        <pc:spChg chg="add">
          <ac:chgData name="Jamandus Lotz" userId="7f7a83474bb3c868" providerId="LiveId" clId="{C11299DE-AFB9-498C-A84F-11F539D848B9}" dt="2026-03-20T14:52:06.120" v="115" actId="26606"/>
          <ac:spMkLst>
            <pc:docMk/>
            <pc:sldMk cId="372240154" sldId="1962"/>
            <ac:spMk id="45" creationId="{08C9B587-E65E-4B52-B37C-ABEBB6E87928}"/>
          </ac:spMkLst>
        </pc:spChg>
        <pc:picChg chg="add mod ord">
          <ac:chgData name="Jamandus Lotz" userId="7f7a83474bb3c868" providerId="LiveId" clId="{C11299DE-AFB9-498C-A84F-11F539D848B9}" dt="2026-03-20T14:34:49.415" v="5" actId="26606"/>
          <ac:picMkLst>
            <pc:docMk/>
            <pc:sldMk cId="372240154" sldId="1962"/>
            <ac:picMk id="3" creationId="{1DBA17C1-D8A7-0AA9-4F58-2B35ABC40244}"/>
          </ac:picMkLst>
        </pc:picChg>
        <pc:picChg chg="del">
          <ac:chgData name="Jamandus Lotz" userId="7f7a83474bb3c868" providerId="LiveId" clId="{C11299DE-AFB9-498C-A84F-11F539D848B9}" dt="2026-03-20T14:34:03.630" v="3" actId="478"/>
          <ac:picMkLst>
            <pc:docMk/>
            <pc:sldMk cId="372240154" sldId="1962"/>
            <ac:picMk id="5" creationId="{2EAE04C7-D165-7C45-4BB1-7EE171F59469}"/>
          </ac:picMkLst>
        </pc:picChg>
      </pc:sldChg>
      <pc:sldChg chg="modSp mod modAnim">
        <pc:chgData name="Jamandus Lotz" userId="7f7a83474bb3c868" providerId="LiveId" clId="{C11299DE-AFB9-498C-A84F-11F539D848B9}" dt="2026-03-20T14:36:25.638" v="9" actId="20577"/>
        <pc:sldMkLst>
          <pc:docMk/>
          <pc:sldMk cId="3460238239" sldId="1963"/>
        </pc:sldMkLst>
        <pc:spChg chg="mod">
          <ac:chgData name="Jamandus Lotz" userId="7f7a83474bb3c868" providerId="LiveId" clId="{C11299DE-AFB9-498C-A84F-11F539D848B9}" dt="2026-03-20T14:36:25.638" v="9" actId="20577"/>
          <ac:spMkLst>
            <pc:docMk/>
            <pc:sldMk cId="3460238239" sldId="1963"/>
            <ac:spMk id="2" creationId="{FAAEE40C-5CA4-8D5B-C072-200C966FE1D1}"/>
          </ac:spMkLst>
        </pc:spChg>
        <pc:spChg chg="mod">
          <ac:chgData name="Jamandus Lotz" userId="7f7a83474bb3c868" providerId="LiveId" clId="{C11299DE-AFB9-498C-A84F-11F539D848B9}" dt="2026-03-20T14:36:19.911" v="7" actId="21"/>
          <ac:spMkLst>
            <pc:docMk/>
            <pc:sldMk cId="3460238239" sldId="1963"/>
            <ac:spMk id="6" creationId="{00000000-0000-0000-0000-000000000000}"/>
          </ac:spMkLst>
        </pc:spChg>
      </pc:sldChg>
      <pc:sldChg chg="del">
        <pc:chgData name="Jamandus Lotz" userId="7f7a83474bb3c868" providerId="LiveId" clId="{C11299DE-AFB9-498C-A84F-11F539D848B9}" dt="2026-03-20T14:49:04.075" v="102" actId="47"/>
        <pc:sldMkLst>
          <pc:docMk/>
          <pc:sldMk cId="1997239403" sldId="1991"/>
        </pc:sldMkLst>
      </pc:sldChg>
      <pc:sldChg chg="modSp mod">
        <pc:chgData name="Jamandus Lotz" userId="7f7a83474bb3c868" providerId="LiveId" clId="{C11299DE-AFB9-498C-A84F-11F539D848B9}" dt="2026-03-20T14:49:19.053" v="108" actId="6549"/>
        <pc:sldMkLst>
          <pc:docMk/>
          <pc:sldMk cId="1580439758" sldId="1995"/>
        </pc:sldMkLst>
        <pc:spChg chg="mod">
          <ac:chgData name="Jamandus Lotz" userId="7f7a83474bb3c868" providerId="LiveId" clId="{C11299DE-AFB9-498C-A84F-11F539D848B9}" dt="2026-03-20T14:49:19.053" v="108" actId="6549"/>
          <ac:spMkLst>
            <pc:docMk/>
            <pc:sldMk cId="1580439758" sldId="1995"/>
            <ac:spMk id="2" creationId="{512171F1-CCE7-CDAE-E7C2-72258A73C8A8}"/>
          </ac:spMkLst>
        </pc:spChg>
        <pc:spChg chg="mod">
          <ac:chgData name="Jamandus Lotz" userId="7f7a83474bb3c868" providerId="LiveId" clId="{C11299DE-AFB9-498C-A84F-11F539D848B9}" dt="2026-03-20T14:49:17.034" v="107" actId="20577"/>
          <ac:spMkLst>
            <pc:docMk/>
            <pc:sldMk cId="1580439758" sldId="1995"/>
            <ac:spMk id="6" creationId="{DE379816-DDEA-8FB7-E56A-EC3EECC2D965}"/>
          </ac:spMkLst>
        </pc:spChg>
      </pc:sldChg>
      <pc:sldChg chg="modSp mod">
        <pc:chgData name="Jamandus Lotz" userId="7f7a83474bb3c868" providerId="LiveId" clId="{C11299DE-AFB9-498C-A84F-11F539D848B9}" dt="2026-03-20T14:49:41.758" v="110" actId="20577"/>
        <pc:sldMkLst>
          <pc:docMk/>
          <pc:sldMk cId="350077" sldId="1996"/>
        </pc:sldMkLst>
        <pc:spChg chg="mod">
          <ac:chgData name="Jamandus Lotz" userId="7f7a83474bb3c868" providerId="LiveId" clId="{C11299DE-AFB9-498C-A84F-11F539D848B9}" dt="2026-03-20T14:49:41.758" v="110" actId="20577"/>
          <ac:spMkLst>
            <pc:docMk/>
            <pc:sldMk cId="350077" sldId="1996"/>
            <ac:spMk id="2" creationId="{EBCB7D36-EB21-00B0-A53D-314A2662BE03}"/>
          </ac:spMkLst>
        </pc:spChg>
        <pc:spChg chg="mod">
          <ac:chgData name="Jamandus Lotz" userId="7f7a83474bb3c868" providerId="LiveId" clId="{C11299DE-AFB9-498C-A84F-11F539D848B9}" dt="2026-03-20T14:49:31.736" v="109"/>
          <ac:spMkLst>
            <pc:docMk/>
            <pc:sldMk cId="350077" sldId="1996"/>
            <ac:spMk id="6" creationId="{2ADF5036-DACF-2ADF-82C8-5C38F58CA4A8}"/>
          </ac:spMkLst>
        </pc:spChg>
      </pc:sldChg>
      <pc:sldChg chg="del">
        <pc:chgData name="Jamandus Lotz" userId="7f7a83474bb3c868" providerId="LiveId" clId="{C11299DE-AFB9-498C-A84F-11F539D848B9}" dt="2026-03-20T14:49:52.950" v="111" actId="47"/>
        <pc:sldMkLst>
          <pc:docMk/>
          <pc:sldMk cId="2406087249" sldId="1997"/>
        </pc:sldMkLst>
      </pc:sldChg>
      <pc:sldChg chg="del">
        <pc:chgData name="Jamandus Lotz" userId="7f7a83474bb3c868" providerId="LiveId" clId="{C11299DE-AFB9-498C-A84F-11F539D848B9}" dt="2026-03-20T14:49:52.950" v="111" actId="47"/>
        <pc:sldMkLst>
          <pc:docMk/>
          <pc:sldMk cId="1846022593" sldId="1998"/>
        </pc:sldMkLst>
      </pc:sldChg>
      <pc:sldChg chg="del">
        <pc:chgData name="Jamandus Lotz" userId="7f7a83474bb3c868" providerId="LiveId" clId="{C11299DE-AFB9-498C-A84F-11F539D848B9}" dt="2026-03-20T14:49:52.950" v="111" actId="47"/>
        <pc:sldMkLst>
          <pc:docMk/>
          <pc:sldMk cId="3796546078" sldId="1999"/>
        </pc:sldMkLst>
      </pc:sldChg>
      <pc:sldChg chg="del">
        <pc:chgData name="Jamandus Lotz" userId="7f7a83474bb3c868" providerId="LiveId" clId="{C11299DE-AFB9-498C-A84F-11F539D848B9}" dt="2026-03-20T14:49:52.950" v="111" actId="47"/>
        <pc:sldMkLst>
          <pc:docMk/>
          <pc:sldMk cId="968685153" sldId="2000"/>
        </pc:sldMkLst>
      </pc:sldChg>
      <pc:sldChg chg="del">
        <pc:chgData name="Jamandus Lotz" userId="7f7a83474bb3c868" providerId="LiveId" clId="{C11299DE-AFB9-498C-A84F-11F539D848B9}" dt="2026-03-20T14:49:52.950" v="111" actId="47"/>
        <pc:sldMkLst>
          <pc:docMk/>
          <pc:sldMk cId="2660624687" sldId="2001"/>
        </pc:sldMkLst>
      </pc:sldChg>
      <pc:sldChg chg="del">
        <pc:chgData name="Jamandus Lotz" userId="7f7a83474bb3c868" providerId="LiveId" clId="{C11299DE-AFB9-498C-A84F-11F539D848B9}" dt="2026-03-20T14:49:52.950" v="111" actId="47"/>
        <pc:sldMkLst>
          <pc:docMk/>
          <pc:sldMk cId="3134476762" sldId="2002"/>
        </pc:sldMkLst>
      </pc:sldChg>
      <pc:sldChg chg="del">
        <pc:chgData name="Jamandus Lotz" userId="7f7a83474bb3c868" providerId="LiveId" clId="{C11299DE-AFB9-498C-A84F-11F539D848B9}" dt="2026-03-20T14:49:52.950" v="111" actId="47"/>
        <pc:sldMkLst>
          <pc:docMk/>
          <pc:sldMk cId="769783050" sldId="2003"/>
        </pc:sldMkLst>
      </pc:sldChg>
      <pc:sldChg chg="del">
        <pc:chgData name="Jamandus Lotz" userId="7f7a83474bb3c868" providerId="LiveId" clId="{C11299DE-AFB9-498C-A84F-11F539D848B9}" dt="2026-03-20T14:49:52.950" v="111" actId="47"/>
        <pc:sldMkLst>
          <pc:docMk/>
          <pc:sldMk cId="3255497325" sldId="2004"/>
        </pc:sldMkLst>
      </pc:sldChg>
      <pc:sldChg chg="del">
        <pc:chgData name="Jamandus Lotz" userId="7f7a83474bb3c868" providerId="LiveId" clId="{C11299DE-AFB9-498C-A84F-11F539D848B9}" dt="2026-03-20T14:49:52.950" v="111" actId="47"/>
        <pc:sldMkLst>
          <pc:docMk/>
          <pc:sldMk cId="2403078397" sldId="2005"/>
        </pc:sldMkLst>
      </pc:sldChg>
      <pc:sldChg chg="del">
        <pc:chgData name="Jamandus Lotz" userId="7f7a83474bb3c868" providerId="LiveId" clId="{C11299DE-AFB9-498C-A84F-11F539D848B9}" dt="2026-03-20T14:49:52.950" v="111" actId="47"/>
        <pc:sldMkLst>
          <pc:docMk/>
          <pc:sldMk cId="2172615813" sldId="2006"/>
        </pc:sldMkLst>
      </pc:sldChg>
      <pc:sldChg chg="del">
        <pc:chgData name="Jamandus Lotz" userId="7f7a83474bb3c868" providerId="LiveId" clId="{C11299DE-AFB9-498C-A84F-11F539D848B9}" dt="2026-03-20T14:49:52.950" v="111" actId="47"/>
        <pc:sldMkLst>
          <pc:docMk/>
          <pc:sldMk cId="3071222570" sldId="2007"/>
        </pc:sldMkLst>
      </pc:sldChg>
      <pc:sldChg chg="del">
        <pc:chgData name="Jamandus Lotz" userId="7f7a83474bb3c868" providerId="LiveId" clId="{C11299DE-AFB9-498C-A84F-11F539D848B9}" dt="2026-03-20T14:49:52.950" v="111" actId="47"/>
        <pc:sldMkLst>
          <pc:docMk/>
          <pc:sldMk cId="3650465503" sldId="2008"/>
        </pc:sldMkLst>
      </pc:sldChg>
      <pc:sldChg chg="del">
        <pc:chgData name="Jamandus Lotz" userId="7f7a83474bb3c868" providerId="LiveId" clId="{C11299DE-AFB9-498C-A84F-11F539D848B9}" dt="2026-03-20T14:49:52.950" v="111" actId="47"/>
        <pc:sldMkLst>
          <pc:docMk/>
          <pc:sldMk cId="1533802882" sldId="2009"/>
        </pc:sldMkLst>
      </pc:sldChg>
      <pc:sldChg chg="del">
        <pc:chgData name="Jamandus Lotz" userId="7f7a83474bb3c868" providerId="LiveId" clId="{C11299DE-AFB9-498C-A84F-11F539D848B9}" dt="2026-03-20T14:49:52.950" v="111" actId="47"/>
        <pc:sldMkLst>
          <pc:docMk/>
          <pc:sldMk cId="2810408812" sldId="2010"/>
        </pc:sldMkLst>
      </pc:sldChg>
      <pc:sldChg chg="del">
        <pc:chgData name="Jamandus Lotz" userId="7f7a83474bb3c868" providerId="LiveId" clId="{C11299DE-AFB9-498C-A84F-11F539D848B9}" dt="2026-03-20T14:49:52.950" v="111" actId="47"/>
        <pc:sldMkLst>
          <pc:docMk/>
          <pc:sldMk cId="1788870685" sldId="2011"/>
        </pc:sldMkLst>
      </pc:sldChg>
      <pc:sldChg chg="del">
        <pc:chgData name="Jamandus Lotz" userId="7f7a83474bb3c868" providerId="LiveId" clId="{C11299DE-AFB9-498C-A84F-11F539D848B9}" dt="2026-03-20T14:49:52.950" v="111" actId="47"/>
        <pc:sldMkLst>
          <pc:docMk/>
          <pc:sldMk cId="4015913264" sldId="2012"/>
        </pc:sldMkLst>
      </pc:sldChg>
      <pc:sldChg chg="del">
        <pc:chgData name="Jamandus Lotz" userId="7f7a83474bb3c868" providerId="LiveId" clId="{C11299DE-AFB9-498C-A84F-11F539D848B9}" dt="2026-03-20T14:49:52.950" v="111" actId="47"/>
        <pc:sldMkLst>
          <pc:docMk/>
          <pc:sldMk cId="3247102016" sldId="2013"/>
        </pc:sldMkLst>
      </pc:sldChg>
      <pc:sldChg chg="del">
        <pc:chgData name="Jamandus Lotz" userId="7f7a83474bb3c868" providerId="LiveId" clId="{C11299DE-AFB9-498C-A84F-11F539D848B9}" dt="2026-03-20T14:49:52.950" v="111" actId="47"/>
        <pc:sldMkLst>
          <pc:docMk/>
          <pc:sldMk cId="683142896" sldId="2014"/>
        </pc:sldMkLst>
      </pc:sldChg>
      <pc:sldChg chg="del">
        <pc:chgData name="Jamandus Lotz" userId="7f7a83474bb3c868" providerId="LiveId" clId="{C11299DE-AFB9-498C-A84F-11F539D848B9}" dt="2026-03-20T14:49:52.950" v="111" actId="47"/>
        <pc:sldMkLst>
          <pc:docMk/>
          <pc:sldMk cId="3557694927" sldId="2015"/>
        </pc:sldMkLst>
      </pc:sldChg>
      <pc:sldChg chg="del">
        <pc:chgData name="Jamandus Lotz" userId="7f7a83474bb3c868" providerId="LiveId" clId="{C11299DE-AFB9-498C-A84F-11F539D848B9}" dt="2026-03-20T14:49:52.950" v="111" actId="47"/>
        <pc:sldMkLst>
          <pc:docMk/>
          <pc:sldMk cId="3132343458" sldId="2016"/>
        </pc:sldMkLst>
      </pc:sldChg>
      <pc:sldChg chg="del">
        <pc:chgData name="Jamandus Lotz" userId="7f7a83474bb3c868" providerId="LiveId" clId="{C11299DE-AFB9-498C-A84F-11F539D848B9}" dt="2026-03-20T14:49:52.950" v="111" actId="47"/>
        <pc:sldMkLst>
          <pc:docMk/>
          <pc:sldMk cId="4115052439" sldId="2017"/>
        </pc:sldMkLst>
      </pc:sldChg>
      <pc:sldChg chg="del">
        <pc:chgData name="Jamandus Lotz" userId="7f7a83474bb3c868" providerId="LiveId" clId="{C11299DE-AFB9-498C-A84F-11F539D848B9}" dt="2026-03-20T14:49:52.950" v="111" actId="47"/>
        <pc:sldMkLst>
          <pc:docMk/>
          <pc:sldMk cId="435931651" sldId="2018"/>
        </pc:sldMkLst>
      </pc:sldChg>
      <pc:sldChg chg="del">
        <pc:chgData name="Jamandus Lotz" userId="7f7a83474bb3c868" providerId="LiveId" clId="{C11299DE-AFB9-498C-A84F-11F539D848B9}" dt="2026-03-20T14:49:52.950" v="111" actId="47"/>
        <pc:sldMkLst>
          <pc:docMk/>
          <pc:sldMk cId="843186919" sldId="2019"/>
        </pc:sldMkLst>
      </pc:sldChg>
      <pc:sldChg chg="del">
        <pc:chgData name="Jamandus Lotz" userId="7f7a83474bb3c868" providerId="LiveId" clId="{C11299DE-AFB9-498C-A84F-11F539D848B9}" dt="2026-03-20T14:49:52.950" v="111" actId="47"/>
        <pc:sldMkLst>
          <pc:docMk/>
          <pc:sldMk cId="2659235962" sldId="2020"/>
        </pc:sldMkLst>
      </pc:sldChg>
      <pc:sldChg chg="del">
        <pc:chgData name="Jamandus Lotz" userId="7f7a83474bb3c868" providerId="LiveId" clId="{C11299DE-AFB9-498C-A84F-11F539D848B9}" dt="2026-03-20T14:49:52.950" v="111" actId="47"/>
        <pc:sldMkLst>
          <pc:docMk/>
          <pc:sldMk cId="980322005" sldId="2021"/>
        </pc:sldMkLst>
      </pc:sldChg>
      <pc:sldChg chg="del">
        <pc:chgData name="Jamandus Lotz" userId="7f7a83474bb3c868" providerId="LiveId" clId="{C11299DE-AFB9-498C-A84F-11F539D848B9}" dt="2026-03-20T14:49:52.950" v="111" actId="47"/>
        <pc:sldMkLst>
          <pc:docMk/>
          <pc:sldMk cId="1088882114" sldId="2022"/>
        </pc:sldMkLst>
      </pc:sldChg>
      <pc:sldChg chg="del">
        <pc:chgData name="Jamandus Lotz" userId="7f7a83474bb3c868" providerId="LiveId" clId="{C11299DE-AFB9-498C-A84F-11F539D848B9}" dt="2026-03-20T14:49:52.950" v="111" actId="47"/>
        <pc:sldMkLst>
          <pc:docMk/>
          <pc:sldMk cId="2897746287" sldId="2023"/>
        </pc:sldMkLst>
      </pc:sldChg>
      <pc:sldChg chg="del">
        <pc:chgData name="Jamandus Lotz" userId="7f7a83474bb3c868" providerId="LiveId" clId="{C11299DE-AFB9-498C-A84F-11F539D848B9}" dt="2026-03-20T14:49:52.950" v="111" actId="47"/>
        <pc:sldMkLst>
          <pc:docMk/>
          <pc:sldMk cId="2542364272" sldId="2024"/>
        </pc:sldMkLst>
      </pc:sldChg>
      <pc:sldChg chg="addSp delSp mod ord">
        <pc:chgData name="Jamandus Lotz" userId="7f7a83474bb3c868" providerId="LiveId" clId="{C11299DE-AFB9-498C-A84F-11F539D848B9}" dt="2026-03-20T15:26:48.634" v="162"/>
        <pc:sldMkLst>
          <pc:docMk/>
          <pc:sldMk cId="2345955100" sldId="2025"/>
        </pc:sldMkLst>
        <pc:picChg chg="add">
          <ac:chgData name="Jamandus Lotz" userId="7f7a83474bb3c868" providerId="LiveId" clId="{C11299DE-AFB9-498C-A84F-11F539D848B9}" dt="2026-03-20T15:26:48.634" v="162"/>
          <ac:picMkLst>
            <pc:docMk/>
            <pc:sldMk cId="2345955100" sldId="2025"/>
            <ac:picMk id="2" creationId="{1069967F-6A50-559B-A6D8-82ED9F5C060B}"/>
          </ac:picMkLst>
        </pc:picChg>
        <pc:picChg chg="del">
          <ac:chgData name="Jamandus Lotz" userId="7f7a83474bb3c868" providerId="LiveId" clId="{C11299DE-AFB9-498C-A84F-11F539D848B9}" dt="2026-03-20T15:26:46.510" v="161" actId="478"/>
          <ac:picMkLst>
            <pc:docMk/>
            <pc:sldMk cId="2345955100" sldId="2025"/>
            <ac:picMk id="3" creationId="{816C15B3-365A-C1CF-3266-C709D3F30CEF}"/>
          </ac:picMkLst>
        </pc:picChg>
        <pc:picChg chg="del">
          <ac:chgData name="Jamandus Lotz" userId="7f7a83474bb3c868" providerId="LiveId" clId="{C11299DE-AFB9-498C-A84F-11F539D848B9}" dt="2026-03-20T14:46:02.556" v="77" actId="478"/>
          <ac:picMkLst>
            <pc:docMk/>
            <pc:sldMk cId="2345955100" sldId="2025"/>
            <ac:picMk id="4" creationId="{F837A80C-CFD0-9C94-0D9C-08FA016C28FA}"/>
          </ac:picMkLst>
        </pc:picChg>
      </pc:sldChg>
      <pc:sldChg chg="del">
        <pc:chgData name="Jamandus Lotz" userId="7f7a83474bb3c868" providerId="LiveId" clId="{C11299DE-AFB9-498C-A84F-11F539D848B9}" dt="2026-03-20T14:49:52.950" v="111" actId="47"/>
        <pc:sldMkLst>
          <pc:docMk/>
          <pc:sldMk cId="942013189" sldId="2026"/>
        </pc:sldMkLst>
      </pc:sldChg>
      <pc:sldChg chg="del">
        <pc:chgData name="Jamandus Lotz" userId="7f7a83474bb3c868" providerId="LiveId" clId="{C11299DE-AFB9-498C-A84F-11F539D848B9}" dt="2026-03-20T14:49:52.950" v="111" actId="47"/>
        <pc:sldMkLst>
          <pc:docMk/>
          <pc:sldMk cId="634366422" sldId="2027"/>
        </pc:sldMkLst>
      </pc:sldChg>
      <pc:sldChg chg="del">
        <pc:chgData name="Jamandus Lotz" userId="7f7a83474bb3c868" providerId="LiveId" clId="{C11299DE-AFB9-498C-A84F-11F539D848B9}" dt="2026-03-20T14:49:52.950" v="111" actId="47"/>
        <pc:sldMkLst>
          <pc:docMk/>
          <pc:sldMk cId="123182843" sldId="2028"/>
        </pc:sldMkLst>
      </pc:sldChg>
      <pc:sldChg chg="del">
        <pc:chgData name="Jamandus Lotz" userId="7f7a83474bb3c868" providerId="LiveId" clId="{C11299DE-AFB9-498C-A84F-11F539D848B9}" dt="2026-03-20T14:49:52.950" v="111" actId="47"/>
        <pc:sldMkLst>
          <pc:docMk/>
          <pc:sldMk cId="3411979038" sldId="2029"/>
        </pc:sldMkLst>
      </pc:sldChg>
      <pc:sldChg chg="del">
        <pc:chgData name="Jamandus Lotz" userId="7f7a83474bb3c868" providerId="LiveId" clId="{C11299DE-AFB9-498C-A84F-11F539D848B9}" dt="2026-03-20T14:49:52.950" v="111" actId="47"/>
        <pc:sldMkLst>
          <pc:docMk/>
          <pc:sldMk cId="460644486" sldId="2030"/>
        </pc:sldMkLst>
      </pc:sldChg>
      <pc:sldChg chg="del">
        <pc:chgData name="Jamandus Lotz" userId="7f7a83474bb3c868" providerId="LiveId" clId="{C11299DE-AFB9-498C-A84F-11F539D848B9}" dt="2026-03-20T14:49:52.950" v="111" actId="47"/>
        <pc:sldMkLst>
          <pc:docMk/>
          <pc:sldMk cId="4213551399" sldId="2031"/>
        </pc:sldMkLst>
      </pc:sldChg>
      <pc:sldChg chg="del">
        <pc:chgData name="Jamandus Lotz" userId="7f7a83474bb3c868" providerId="LiveId" clId="{C11299DE-AFB9-498C-A84F-11F539D848B9}" dt="2026-03-20T14:49:52.950" v="111" actId="47"/>
        <pc:sldMkLst>
          <pc:docMk/>
          <pc:sldMk cId="1175231603" sldId="2032"/>
        </pc:sldMkLst>
      </pc:sldChg>
      <pc:sldChg chg="del">
        <pc:chgData name="Jamandus Lotz" userId="7f7a83474bb3c868" providerId="LiveId" clId="{C11299DE-AFB9-498C-A84F-11F539D848B9}" dt="2026-03-20T14:49:52.950" v="111" actId="47"/>
        <pc:sldMkLst>
          <pc:docMk/>
          <pc:sldMk cId="683810249" sldId="2033"/>
        </pc:sldMkLst>
      </pc:sldChg>
      <pc:sldChg chg="del">
        <pc:chgData name="Jamandus Lotz" userId="7f7a83474bb3c868" providerId="LiveId" clId="{C11299DE-AFB9-498C-A84F-11F539D848B9}" dt="2026-03-20T14:49:52.950" v="111" actId="47"/>
        <pc:sldMkLst>
          <pc:docMk/>
          <pc:sldMk cId="4044553393" sldId="2034"/>
        </pc:sldMkLst>
      </pc:sldChg>
      <pc:sldChg chg="del">
        <pc:chgData name="Jamandus Lotz" userId="7f7a83474bb3c868" providerId="LiveId" clId="{C11299DE-AFB9-498C-A84F-11F539D848B9}" dt="2026-03-20T14:49:52.950" v="111" actId="47"/>
        <pc:sldMkLst>
          <pc:docMk/>
          <pc:sldMk cId="3494342459" sldId="2035"/>
        </pc:sldMkLst>
      </pc:sldChg>
      <pc:sldChg chg="del">
        <pc:chgData name="Jamandus Lotz" userId="7f7a83474bb3c868" providerId="LiveId" clId="{C11299DE-AFB9-498C-A84F-11F539D848B9}" dt="2026-03-20T14:49:52.950" v="111" actId="47"/>
        <pc:sldMkLst>
          <pc:docMk/>
          <pc:sldMk cId="480060713" sldId="2036"/>
        </pc:sldMkLst>
      </pc:sldChg>
      <pc:sldChg chg="del">
        <pc:chgData name="Jamandus Lotz" userId="7f7a83474bb3c868" providerId="LiveId" clId="{C11299DE-AFB9-498C-A84F-11F539D848B9}" dt="2026-03-20T14:49:52.950" v="111" actId="47"/>
        <pc:sldMkLst>
          <pc:docMk/>
          <pc:sldMk cId="3562295391" sldId="2037"/>
        </pc:sldMkLst>
      </pc:sldChg>
      <pc:sldChg chg="del">
        <pc:chgData name="Jamandus Lotz" userId="7f7a83474bb3c868" providerId="LiveId" clId="{C11299DE-AFB9-498C-A84F-11F539D848B9}" dt="2026-03-20T14:49:52.950" v="111" actId="47"/>
        <pc:sldMkLst>
          <pc:docMk/>
          <pc:sldMk cId="1285462148" sldId="2038"/>
        </pc:sldMkLst>
      </pc:sldChg>
      <pc:sldChg chg="del">
        <pc:chgData name="Jamandus Lotz" userId="7f7a83474bb3c868" providerId="LiveId" clId="{C11299DE-AFB9-498C-A84F-11F539D848B9}" dt="2026-03-20T14:49:52.950" v="111" actId="47"/>
        <pc:sldMkLst>
          <pc:docMk/>
          <pc:sldMk cId="830272455" sldId="2039"/>
        </pc:sldMkLst>
      </pc:sldChg>
      <pc:sldChg chg="del">
        <pc:chgData name="Jamandus Lotz" userId="7f7a83474bb3c868" providerId="LiveId" clId="{C11299DE-AFB9-498C-A84F-11F539D848B9}" dt="2026-03-20T14:49:52.950" v="111" actId="47"/>
        <pc:sldMkLst>
          <pc:docMk/>
          <pc:sldMk cId="165031477" sldId="2040"/>
        </pc:sldMkLst>
      </pc:sldChg>
      <pc:sldChg chg="del">
        <pc:chgData name="Jamandus Lotz" userId="7f7a83474bb3c868" providerId="LiveId" clId="{C11299DE-AFB9-498C-A84F-11F539D848B9}" dt="2026-03-20T14:49:52.950" v="111" actId="47"/>
        <pc:sldMkLst>
          <pc:docMk/>
          <pc:sldMk cId="824185265" sldId="2041"/>
        </pc:sldMkLst>
      </pc:sldChg>
      <pc:sldChg chg="del">
        <pc:chgData name="Jamandus Lotz" userId="7f7a83474bb3c868" providerId="LiveId" clId="{C11299DE-AFB9-498C-A84F-11F539D848B9}" dt="2026-03-20T14:49:52.950" v="111" actId="47"/>
        <pc:sldMkLst>
          <pc:docMk/>
          <pc:sldMk cId="2018084813" sldId="2042"/>
        </pc:sldMkLst>
      </pc:sldChg>
      <pc:sldChg chg="del">
        <pc:chgData name="Jamandus Lotz" userId="7f7a83474bb3c868" providerId="LiveId" clId="{C11299DE-AFB9-498C-A84F-11F539D848B9}" dt="2026-03-20T14:49:52.950" v="111" actId="47"/>
        <pc:sldMkLst>
          <pc:docMk/>
          <pc:sldMk cId="4170078384" sldId="2043"/>
        </pc:sldMkLst>
      </pc:sldChg>
      <pc:sldChg chg="del">
        <pc:chgData name="Jamandus Lotz" userId="7f7a83474bb3c868" providerId="LiveId" clId="{C11299DE-AFB9-498C-A84F-11F539D848B9}" dt="2026-03-20T14:49:52.950" v="111" actId="47"/>
        <pc:sldMkLst>
          <pc:docMk/>
          <pc:sldMk cId="82177843" sldId="2044"/>
        </pc:sldMkLst>
      </pc:sldChg>
      <pc:sldChg chg="modSp add mod">
        <pc:chgData name="Jamandus Lotz" userId="7f7a83474bb3c868" providerId="LiveId" clId="{C11299DE-AFB9-498C-A84F-11F539D848B9}" dt="2026-03-20T14:36:52.295" v="11"/>
        <pc:sldMkLst>
          <pc:docMk/>
          <pc:sldMk cId="997621441" sldId="2045"/>
        </pc:sldMkLst>
        <pc:spChg chg="mod">
          <ac:chgData name="Jamandus Lotz" userId="7f7a83474bb3c868" providerId="LiveId" clId="{C11299DE-AFB9-498C-A84F-11F539D848B9}" dt="2026-03-20T14:36:52.295" v="11"/>
          <ac:spMkLst>
            <pc:docMk/>
            <pc:sldMk cId="997621441" sldId="2045"/>
            <ac:spMk id="6" creationId="{5A1A2BA8-259A-2561-4982-0F3743DB1B4F}"/>
          </ac:spMkLst>
        </pc:spChg>
      </pc:sldChg>
      <pc:sldChg chg="modSp add mod">
        <pc:chgData name="Jamandus Lotz" userId="7f7a83474bb3c868" providerId="LiveId" clId="{C11299DE-AFB9-498C-A84F-11F539D848B9}" dt="2026-03-20T14:37:06.224" v="13"/>
        <pc:sldMkLst>
          <pc:docMk/>
          <pc:sldMk cId="994124305" sldId="2046"/>
        </pc:sldMkLst>
        <pc:spChg chg="mod">
          <ac:chgData name="Jamandus Lotz" userId="7f7a83474bb3c868" providerId="LiveId" clId="{C11299DE-AFB9-498C-A84F-11F539D848B9}" dt="2026-03-20T14:37:06.224" v="13"/>
          <ac:spMkLst>
            <pc:docMk/>
            <pc:sldMk cId="994124305" sldId="2046"/>
            <ac:spMk id="6" creationId="{10D969DD-C187-03C9-7197-9DB0A28E2235}"/>
          </ac:spMkLst>
        </pc:spChg>
      </pc:sldChg>
      <pc:sldChg chg="modSp add mod">
        <pc:chgData name="Jamandus Lotz" userId="7f7a83474bb3c868" providerId="LiveId" clId="{C11299DE-AFB9-498C-A84F-11F539D848B9}" dt="2026-03-20T14:37:15.037" v="15"/>
        <pc:sldMkLst>
          <pc:docMk/>
          <pc:sldMk cId="1935291793" sldId="2047"/>
        </pc:sldMkLst>
        <pc:spChg chg="mod">
          <ac:chgData name="Jamandus Lotz" userId="7f7a83474bb3c868" providerId="LiveId" clId="{C11299DE-AFB9-498C-A84F-11F539D848B9}" dt="2026-03-20T14:37:15.037" v="15"/>
          <ac:spMkLst>
            <pc:docMk/>
            <pc:sldMk cId="1935291793" sldId="2047"/>
            <ac:spMk id="6" creationId="{4AC4B0A1-4B67-B808-AAD9-2AFEA3A3C7ED}"/>
          </ac:spMkLst>
        </pc:spChg>
      </pc:sldChg>
      <pc:sldChg chg="modSp add mod">
        <pc:chgData name="Jamandus Lotz" userId="7f7a83474bb3c868" providerId="LiveId" clId="{C11299DE-AFB9-498C-A84F-11F539D848B9}" dt="2026-03-20T14:37:32.541" v="18"/>
        <pc:sldMkLst>
          <pc:docMk/>
          <pc:sldMk cId="3379741860" sldId="2048"/>
        </pc:sldMkLst>
        <pc:spChg chg="mod">
          <ac:chgData name="Jamandus Lotz" userId="7f7a83474bb3c868" providerId="LiveId" clId="{C11299DE-AFB9-498C-A84F-11F539D848B9}" dt="2026-03-20T14:37:32.541" v="18"/>
          <ac:spMkLst>
            <pc:docMk/>
            <pc:sldMk cId="3379741860" sldId="2048"/>
            <ac:spMk id="6" creationId="{D477B251-653D-9673-2402-B6E11C31FC7C}"/>
          </ac:spMkLst>
        </pc:spChg>
      </pc:sldChg>
      <pc:sldChg chg="modSp add mod">
        <pc:chgData name="Jamandus Lotz" userId="7f7a83474bb3c868" providerId="LiveId" clId="{C11299DE-AFB9-498C-A84F-11F539D848B9}" dt="2026-03-20T14:37:50.154" v="20"/>
        <pc:sldMkLst>
          <pc:docMk/>
          <pc:sldMk cId="3648713133" sldId="2049"/>
        </pc:sldMkLst>
        <pc:spChg chg="mod">
          <ac:chgData name="Jamandus Lotz" userId="7f7a83474bb3c868" providerId="LiveId" clId="{C11299DE-AFB9-498C-A84F-11F539D848B9}" dt="2026-03-20T14:37:50.154" v="20"/>
          <ac:spMkLst>
            <pc:docMk/>
            <pc:sldMk cId="3648713133" sldId="2049"/>
            <ac:spMk id="6" creationId="{9A77EE5C-6762-A447-8909-395B704273F1}"/>
          </ac:spMkLst>
        </pc:spChg>
      </pc:sldChg>
      <pc:sldChg chg="modSp add mod">
        <pc:chgData name="Jamandus Lotz" userId="7f7a83474bb3c868" providerId="LiveId" clId="{C11299DE-AFB9-498C-A84F-11F539D848B9}" dt="2026-03-20T14:37:59.864" v="22"/>
        <pc:sldMkLst>
          <pc:docMk/>
          <pc:sldMk cId="1749854895" sldId="2050"/>
        </pc:sldMkLst>
        <pc:spChg chg="mod">
          <ac:chgData name="Jamandus Lotz" userId="7f7a83474bb3c868" providerId="LiveId" clId="{C11299DE-AFB9-498C-A84F-11F539D848B9}" dt="2026-03-20T14:37:59.864" v="22"/>
          <ac:spMkLst>
            <pc:docMk/>
            <pc:sldMk cId="1749854895" sldId="2050"/>
            <ac:spMk id="6" creationId="{90CD15FB-A603-AF05-D10B-406DFA483DA7}"/>
          </ac:spMkLst>
        </pc:spChg>
      </pc:sldChg>
      <pc:sldChg chg="modSp add mod">
        <pc:chgData name="Jamandus Lotz" userId="7f7a83474bb3c868" providerId="LiveId" clId="{C11299DE-AFB9-498C-A84F-11F539D848B9}" dt="2026-03-20T14:38:16.410" v="24"/>
        <pc:sldMkLst>
          <pc:docMk/>
          <pc:sldMk cId="934327786" sldId="2051"/>
        </pc:sldMkLst>
        <pc:spChg chg="mod">
          <ac:chgData name="Jamandus Lotz" userId="7f7a83474bb3c868" providerId="LiveId" clId="{C11299DE-AFB9-498C-A84F-11F539D848B9}" dt="2026-03-20T14:38:16.410" v="24"/>
          <ac:spMkLst>
            <pc:docMk/>
            <pc:sldMk cId="934327786" sldId="2051"/>
            <ac:spMk id="6" creationId="{82F919B1-8A7F-D815-BB98-48F4238EC195}"/>
          </ac:spMkLst>
        </pc:spChg>
      </pc:sldChg>
      <pc:sldChg chg="modSp add mod">
        <pc:chgData name="Jamandus Lotz" userId="7f7a83474bb3c868" providerId="LiveId" clId="{C11299DE-AFB9-498C-A84F-11F539D848B9}" dt="2026-03-20T14:38:25.696" v="26"/>
        <pc:sldMkLst>
          <pc:docMk/>
          <pc:sldMk cId="2869097057" sldId="2052"/>
        </pc:sldMkLst>
        <pc:spChg chg="mod">
          <ac:chgData name="Jamandus Lotz" userId="7f7a83474bb3c868" providerId="LiveId" clId="{C11299DE-AFB9-498C-A84F-11F539D848B9}" dt="2026-03-20T14:38:25.696" v="26"/>
          <ac:spMkLst>
            <pc:docMk/>
            <pc:sldMk cId="2869097057" sldId="2052"/>
            <ac:spMk id="6" creationId="{118C3D79-FE16-234E-493D-6C7E5F1C4349}"/>
          </ac:spMkLst>
        </pc:spChg>
      </pc:sldChg>
      <pc:sldChg chg="modSp add mod">
        <pc:chgData name="Jamandus Lotz" userId="7f7a83474bb3c868" providerId="LiveId" clId="{C11299DE-AFB9-498C-A84F-11F539D848B9}" dt="2026-03-20T14:38:36.818" v="28"/>
        <pc:sldMkLst>
          <pc:docMk/>
          <pc:sldMk cId="795802406" sldId="2053"/>
        </pc:sldMkLst>
        <pc:spChg chg="mod">
          <ac:chgData name="Jamandus Lotz" userId="7f7a83474bb3c868" providerId="LiveId" clId="{C11299DE-AFB9-498C-A84F-11F539D848B9}" dt="2026-03-20T14:38:36.818" v="28"/>
          <ac:spMkLst>
            <pc:docMk/>
            <pc:sldMk cId="795802406" sldId="2053"/>
            <ac:spMk id="6" creationId="{EBD6CDE4-D9EB-A824-ED6A-D0CE7C4DCACA}"/>
          </ac:spMkLst>
        </pc:spChg>
      </pc:sldChg>
      <pc:sldChg chg="modSp add mod">
        <pc:chgData name="Jamandus Lotz" userId="7f7a83474bb3c868" providerId="LiveId" clId="{C11299DE-AFB9-498C-A84F-11F539D848B9}" dt="2026-03-20T14:38:57.996" v="30"/>
        <pc:sldMkLst>
          <pc:docMk/>
          <pc:sldMk cId="2199363035" sldId="2054"/>
        </pc:sldMkLst>
        <pc:spChg chg="mod">
          <ac:chgData name="Jamandus Lotz" userId="7f7a83474bb3c868" providerId="LiveId" clId="{C11299DE-AFB9-498C-A84F-11F539D848B9}" dt="2026-03-20T14:38:57.996" v="30"/>
          <ac:spMkLst>
            <pc:docMk/>
            <pc:sldMk cId="2199363035" sldId="2054"/>
            <ac:spMk id="6" creationId="{E30CA931-4FF5-DC01-95BE-B29C4645D3FA}"/>
          </ac:spMkLst>
        </pc:spChg>
      </pc:sldChg>
      <pc:sldChg chg="modSp add mod">
        <pc:chgData name="Jamandus Lotz" userId="7f7a83474bb3c868" providerId="LiveId" clId="{C11299DE-AFB9-498C-A84F-11F539D848B9}" dt="2026-03-20T14:39:10.102" v="32"/>
        <pc:sldMkLst>
          <pc:docMk/>
          <pc:sldMk cId="4171571674" sldId="2055"/>
        </pc:sldMkLst>
        <pc:spChg chg="mod">
          <ac:chgData name="Jamandus Lotz" userId="7f7a83474bb3c868" providerId="LiveId" clId="{C11299DE-AFB9-498C-A84F-11F539D848B9}" dt="2026-03-20T14:39:10.102" v="32"/>
          <ac:spMkLst>
            <pc:docMk/>
            <pc:sldMk cId="4171571674" sldId="2055"/>
            <ac:spMk id="6" creationId="{5F70FC77-64B1-C4D5-1844-781D364CA219}"/>
          </ac:spMkLst>
        </pc:spChg>
      </pc:sldChg>
      <pc:sldChg chg="modSp add mod">
        <pc:chgData name="Jamandus Lotz" userId="7f7a83474bb3c868" providerId="LiveId" clId="{C11299DE-AFB9-498C-A84F-11F539D848B9}" dt="2026-03-20T14:39:19.858" v="34"/>
        <pc:sldMkLst>
          <pc:docMk/>
          <pc:sldMk cId="3698412246" sldId="2056"/>
        </pc:sldMkLst>
        <pc:spChg chg="mod">
          <ac:chgData name="Jamandus Lotz" userId="7f7a83474bb3c868" providerId="LiveId" clId="{C11299DE-AFB9-498C-A84F-11F539D848B9}" dt="2026-03-20T14:39:19.858" v="34"/>
          <ac:spMkLst>
            <pc:docMk/>
            <pc:sldMk cId="3698412246" sldId="2056"/>
            <ac:spMk id="6" creationId="{DB698912-DBD0-ABD6-531F-BB4772A38C7B}"/>
          </ac:spMkLst>
        </pc:spChg>
      </pc:sldChg>
      <pc:sldChg chg="modSp add mod">
        <pc:chgData name="Jamandus Lotz" userId="7f7a83474bb3c868" providerId="LiveId" clId="{C11299DE-AFB9-498C-A84F-11F539D848B9}" dt="2026-03-20T14:39:32.461" v="36"/>
        <pc:sldMkLst>
          <pc:docMk/>
          <pc:sldMk cId="3173140058" sldId="2057"/>
        </pc:sldMkLst>
        <pc:spChg chg="mod">
          <ac:chgData name="Jamandus Lotz" userId="7f7a83474bb3c868" providerId="LiveId" clId="{C11299DE-AFB9-498C-A84F-11F539D848B9}" dt="2026-03-20T14:39:32.461" v="36"/>
          <ac:spMkLst>
            <pc:docMk/>
            <pc:sldMk cId="3173140058" sldId="2057"/>
            <ac:spMk id="6" creationId="{7C6FF4C4-A690-FA7E-3768-DDEE1073C7E9}"/>
          </ac:spMkLst>
        </pc:spChg>
      </pc:sldChg>
      <pc:sldChg chg="modSp add mod">
        <pc:chgData name="Jamandus Lotz" userId="7f7a83474bb3c868" providerId="LiveId" clId="{C11299DE-AFB9-498C-A84F-11F539D848B9}" dt="2026-03-20T14:39:43.293" v="38"/>
        <pc:sldMkLst>
          <pc:docMk/>
          <pc:sldMk cId="3719515906" sldId="2058"/>
        </pc:sldMkLst>
        <pc:spChg chg="mod">
          <ac:chgData name="Jamandus Lotz" userId="7f7a83474bb3c868" providerId="LiveId" clId="{C11299DE-AFB9-498C-A84F-11F539D848B9}" dt="2026-03-20T14:39:43.293" v="38"/>
          <ac:spMkLst>
            <pc:docMk/>
            <pc:sldMk cId="3719515906" sldId="2058"/>
            <ac:spMk id="6" creationId="{02EFB68A-1B61-1072-D470-5F7A2E8D0427}"/>
          </ac:spMkLst>
        </pc:spChg>
      </pc:sldChg>
      <pc:sldChg chg="modSp add mod">
        <pc:chgData name="Jamandus Lotz" userId="7f7a83474bb3c868" providerId="LiveId" clId="{C11299DE-AFB9-498C-A84F-11F539D848B9}" dt="2026-03-20T14:39:55.057" v="40"/>
        <pc:sldMkLst>
          <pc:docMk/>
          <pc:sldMk cId="3107687352" sldId="2059"/>
        </pc:sldMkLst>
        <pc:spChg chg="mod">
          <ac:chgData name="Jamandus Lotz" userId="7f7a83474bb3c868" providerId="LiveId" clId="{C11299DE-AFB9-498C-A84F-11F539D848B9}" dt="2026-03-20T14:39:55.057" v="40"/>
          <ac:spMkLst>
            <pc:docMk/>
            <pc:sldMk cId="3107687352" sldId="2059"/>
            <ac:spMk id="6" creationId="{E8B86050-A68F-2C9C-0F30-D9841EE5A6D1}"/>
          </ac:spMkLst>
        </pc:spChg>
      </pc:sldChg>
      <pc:sldChg chg="modSp add mod">
        <pc:chgData name="Jamandus Lotz" userId="7f7a83474bb3c868" providerId="LiveId" clId="{C11299DE-AFB9-498C-A84F-11F539D848B9}" dt="2026-03-20T14:40:04.301" v="42"/>
        <pc:sldMkLst>
          <pc:docMk/>
          <pc:sldMk cId="3106282906" sldId="2060"/>
        </pc:sldMkLst>
        <pc:spChg chg="mod">
          <ac:chgData name="Jamandus Lotz" userId="7f7a83474bb3c868" providerId="LiveId" clId="{C11299DE-AFB9-498C-A84F-11F539D848B9}" dt="2026-03-20T14:40:04.301" v="42"/>
          <ac:spMkLst>
            <pc:docMk/>
            <pc:sldMk cId="3106282906" sldId="2060"/>
            <ac:spMk id="6" creationId="{E4B245D3-A84E-ACE8-7CD2-391F5DEA20D1}"/>
          </ac:spMkLst>
        </pc:spChg>
      </pc:sldChg>
      <pc:sldChg chg="modSp add mod">
        <pc:chgData name="Jamandus Lotz" userId="7f7a83474bb3c868" providerId="LiveId" clId="{C11299DE-AFB9-498C-A84F-11F539D848B9}" dt="2026-03-20T14:40:14.571" v="44"/>
        <pc:sldMkLst>
          <pc:docMk/>
          <pc:sldMk cId="1391304803" sldId="2061"/>
        </pc:sldMkLst>
        <pc:spChg chg="mod">
          <ac:chgData name="Jamandus Lotz" userId="7f7a83474bb3c868" providerId="LiveId" clId="{C11299DE-AFB9-498C-A84F-11F539D848B9}" dt="2026-03-20T14:40:14.571" v="44"/>
          <ac:spMkLst>
            <pc:docMk/>
            <pc:sldMk cId="1391304803" sldId="2061"/>
            <ac:spMk id="6" creationId="{E3D2C677-1765-3D4E-DFE7-1442D1C769A1}"/>
          </ac:spMkLst>
        </pc:spChg>
      </pc:sldChg>
      <pc:sldChg chg="modSp add mod">
        <pc:chgData name="Jamandus Lotz" userId="7f7a83474bb3c868" providerId="LiveId" clId="{C11299DE-AFB9-498C-A84F-11F539D848B9}" dt="2026-03-20T14:40:21.800" v="46"/>
        <pc:sldMkLst>
          <pc:docMk/>
          <pc:sldMk cId="2613264874" sldId="2062"/>
        </pc:sldMkLst>
        <pc:spChg chg="mod">
          <ac:chgData name="Jamandus Lotz" userId="7f7a83474bb3c868" providerId="LiveId" clId="{C11299DE-AFB9-498C-A84F-11F539D848B9}" dt="2026-03-20T14:40:21.800" v="46"/>
          <ac:spMkLst>
            <pc:docMk/>
            <pc:sldMk cId="2613264874" sldId="2062"/>
            <ac:spMk id="6" creationId="{1F06E2CF-D177-1B98-7995-06CFCEE779D2}"/>
          </ac:spMkLst>
        </pc:spChg>
      </pc:sldChg>
      <pc:sldChg chg="modSp add mod">
        <pc:chgData name="Jamandus Lotz" userId="7f7a83474bb3c868" providerId="LiveId" clId="{C11299DE-AFB9-498C-A84F-11F539D848B9}" dt="2026-03-20T14:40:32.149" v="48"/>
        <pc:sldMkLst>
          <pc:docMk/>
          <pc:sldMk cId="861229230" sldId="2063"/>
        </pc:sldMkLst>
        <pc:spChg chg="mod">
          <ac:chgData name="Jamandus Lotz" userId="7f7a83474bb3c868" providerId="LiveId" clId="{C11299DE-AFB9-498C-A84F-11F539D848B9}" dt="2026-03-20T14:40:32.149" v="48"/>
          <ac:spMkLst>
            <pc:docMk/>
            <pc:sldMk cId="861229230" sldId="2063"/>
            <ac:spMk id="6" creationId="{91FC5DCB-23E8-4B1B-6399-79240A79947F}"/>
          </ac:spMkLst>
        </pc:spChg>
      </pc:sldChg>
      <pc:sldChg chg="modSp add mod">
        <pc:chgData name="Jamandus Lotz" userId="7f7a83474bb3c868" providerId="LiveId" clId="{C11299DE-AFB9-498C-A84F-11F539D848B9}" dt="2026-03-20T14:40:45.612" v="50"/>
        <pc:sldMkLst>
          <pc:docMk/>
          <pc:sldMk cId="2707548247" sldId="2064"/>
        </pc:sldMkLst>
        <pc:spChg chg="mod">
          <ac:chgData name="Jamandus Lotz" userId="7f7a83474bb3c868" providerId="LiveId" clId="{C11299DE-AFB9-498C-A84F-11F539D848B9}" dt="2026-03-20T14:40:45.612" v="50"/>
          <ac:spMkLst>
            <pc:docMk/>
            <pc:sldMk cId="2707548247" sldId="2064"/>
            <ac:spMk id="6" creationId="{99A39CC6-924C-12A9-B86E-04BA837A67FE}"/>
          </ac:spMkLst>
        </pc:spChg>
      </pc:sldChg>
      <pc:sldChg chg="modSp add mod">
        <pc:chgData name="Jamandus Lotz" userId="7f7a83474bb3c868" providerId="LiveId" clId="{C11299DE-AFB9-498C-A84F-11F539D848B9}" dt="2026-03-20T14:40:56.493" v="52"/>
        <pc:sldMkLst>
          <pc:docMk/>
          <pc:sldMk cId="3418266855" sldId="2065"/>
        </pc:sldMkLst>
        <pc:spChg chg="mod">
          <ac:chgData name="Jamandus Lotz" userId="7f7a83474bb3c868" providerId="LiveId" clId="{C11299DE-AFB9-498C-A84F-11F539D848B9}" dt="2026-03-20T14:40:56.493" v="52"/>
          <ac:spMkLst>
            <pc:docMk/>
            <pc:sldMk cId="3418266855" sldId="2065"/>
            <ac:spMk id="6" creationId="{33C35BCF-8923-2B61-4BCD-285F8DE525A7}"/>
          </ac:spMkLst>
        </pc:spChg>
      </pc:sldChg>
      <pc:sldChg chg="modSp add mod modAnim">
        <pc:chgData name="Jamandus Lotz" userId="7f7a83474bb3c868" providerId="LiveId" clId="{C11299DE-AFB9-498C-A84F-11F539D848B9}" dt="2026-03-20T14:53:59.220" v="157" actId="1076"/>
        <pc:sldMkLst>
          <pc:docMk/>
          <pc:sldMk cId="3594408114" sldId="2066"/>
        </pc:sldMkLst>
        <pc:spChg chg="mod">
          <ac:chgData name="Jamandus Lotz" userId="7f7a83474bb3c868" providerId="LiveId" clId="{C11299DE-AFB9-498C-A84F-11F539D848B9}" dt="2026-03-20T14:41:30.194" v="57" actId="20577"/>
          <ac:spMkLst>
            <pc:docMk/>
            <pc:sldMk cId="3594408114" sldId="2066"/>
            <ac:spMk id="2" creationId="{6D8C6950-ACBD-B26F-5824-D4949EFE6BA0}"/>
          </ac:spMkLst>
        </pc:spChg>
        <pc:spChg chg="mod">
          <ac:chgData name="Jamandus Lotz" userId="7f7a83474bb3c868" providerId="LiveId" clId="{C11299DE-AFB9-498C-A84F-11F539D848B9}" dt="2026-03-20T14:53:59.220" v="157" actId="1076"/>
          <ac:spMkLst>
            <pc:docMk/>
            <pc:sldMk cId="3594408114" sldId="2066"/>
            <ac:spMk id="6" creationId="{0B3519D7-42ED-537C-0297-99359CE16567}"/>
          </ac:spMkLst>
        </pc:spChg>
      </pc:sldChg>
      <pc:sldChg chg="addSp delSp modSp add mod">
        <pc:chgData name="Jamandus Lotz" userId="7f7a83474bb3c868" providerId="LiveId" clId="{C11299DE-AFB9-498C-A84F-11F539D848B9}" dt="2026-03-20T14:46:00.696" v="76" actId="478"/>
        <pc:sldMkLst>
          <pc:docMk/>
          <pc:sldMk cId="704226525" sldId="2067"/>
        </pc:sldMkLst>
        <pc:spChg chg="del">
          <ac:chgData name="Jamandus Lotz" userId="7f7a83474bb3c868" providerId="LiveId" clId="{C11299DE-AFB9-498C-A84F-11F539D848B9}" dt="2026-03-20T14:43:51.717" v="65" actId="26606"/>
          <ac:spMkLst>
            <pc:docMk/>
            <pc:sldMk cId="704226525" sldId="2067"/>
            <ac:spMk id="9" creationId="{57377FBC-660E-84CD-329E-104FB051AFB3}"/>
          </ac:spMkLst>
        </pc:spChg>
        <pc:spChg chg="del">
          <ac:chgData name="Jamandus Lotz" userId="7f7a83474bb3c868" providerId="LiveId" clId="{C11299DE-AFB9-498C-A84F-11F539D848B9}" dt="2026-03-20T14:43:51.717" v="65" actId="26606"/>
          <ac:spMkLst>
            <pc:docMk/>
            <pc:sldMk cId="704226525" sldId="2067"/>
            <ac:spMk id="11" creationId="{EDB83F26-5ECC-9CF7-3211-80D0296F2A7D}"/>
          </ac:spMkLst>
        </pc:spChg>
        <pc:spChg chg="del">
          <ac:chgData name="Jamandus Lotz" userId="7f7a83474bb3c868" providerId="LiveId" clId="{C11299DE-AFB9-498C-A84F-11F539D848B9}" dt="2026-03-20T14:43:51.717" v="65" actId="26606"/>
          <ac:spMkLst>
            <pc:docMk/>
            <pc:sldMk cId="704226525" sldId="2067"/>
            <ac:spMk id="13" creationId="{8C577634-6CCD-025D-E1F2-B6FD778C7F6F}"/>
          </ac:spMkLst>
        </pc:spChg>
        <pc:spChg chg="del">
          <ac:chgData name="Jamandus Lotz" userId="7f7a83474bb3c868" providerId="LiveId" clId="{C11299DE-AFB9-498C-A84F-11F539D848B9}" dt="2026-03-20T14:43:51.717" v="65" actId="26606"/>
          <ac:spMkLst>
            <pc:docMk/>
            <pc:sldMk cId="704226525" sldId="2067"/>
            <ac:spMk id="15" creationId="{1C281AD9-194E-C04A-41F6-A1AA85CC29C6}"/>
          </ac:spMkLst>
        </pc:spChg>
        <pc:spChg chg="add">
          <ac:chgData name="Jamandus Lotz" userId="7f7a83474bb3c868" providerId="LiveId" clId="{C11299DE-AFB9-498C-A84F-11F539D848B9}" dt="2026-03-20T14:43:51.717" v="65" actId="26606"/>
          <ac:spMkLst>
            <pc:docMk/>
            <pc:sldMk cId="704226525" sldId="2067"/>
            <ac:spMk id="20" creationId="{0B761509-3B9A-49A6-A84B-C3D86811697D}"/>
          </ac:spMkLst>
        </pc:spChg>
        <pc:spChg chg="add">
          <ac:chgData name="Jamandus Lotz" userId="7f7a83474bb3c868" providerId="LiveId" clId="{C11299DE-AFB9-498C-A84F-11F539D848B9}" dt="2026-03-20T14:43:51.717" v="65" actId="26606"/>
          <ac:spMkLst>
            <pc:docMk/>
            <pc:sldMk cId="704226525" sldId="2067"/>
            <ac:spMk id="22" creationId="{91DE43FD-EB47-414A-B0AB-169B0FFFA527}"/>
          </ac:spMkLst>
        </pc:spChg>
        <pc:grpChg chg="add">
          <ac:chgData name="Jamandus Lotz" userId="7f7a83474bb3c868" providerId="LiveId" clId="{C11299DE-AFB9-498C-A84F-11F539D848B9}" dt="2026-03-20T14:43:51.717" v="65" actId="26606"/>
          <ac:grpSpMkLst>
            <pc:docMk/>
            <pc:sldMk cId="704226525" sldId="2067"/>
            <ac:grpSpMk id="24" creationId="{58495BCC-CE77-4CC2-952E-846F41119FD5}"/>
          </ac:grpSpMkLst>
        </pc:grpChg>
        <pc:picChg chg="add mod">
          <ac:chgData name="Jamandus Lotz" userId="7f7a83474bb3c868" providerId="LiveId" clId="{C11299DE-AFB9-498C-A84F-11F539D848B9}" dt="2026-03-20T14:43:51.717" v="65" actId="26606"/>
          <ac:picMkLst>
            <pc:docMk/>
            <pc:sldMk cId="704226525" sldId="2067"/>
            <ac:picMk id="2" creationId="{7AF5C8F9-5A0D-4E27-0540-BF63905C4248}"/>
          </ac:picMkLst>
        </pc:picChg>
        <pc:picChg chg="del">
          <ac:chgData name="Jamandus Lotz" userId="7f7a83474bb3c868" providerId="LiveId" clId="{C11299DE-AFB9-498C-A84F-11F539D848B9}" dt="2026-03-20T14:43:45.690" v="63" actId="478"/>
          <ac:picMkLst>
            <pc:docMk/>
            <pc:sldMk cId="704226525" sldId="2067"/>
            <ac:picMk id="3" creationId="{E7DB5001-D2F4-5DB9-59CB-12372D4E0ABD}"/>
          </ac:picMkLst>
        </pc:picChg>
        <pc:picChg chg="del ord">
          <ac:chgData name="Jamandus Lotz" userId="7f7a83474bb3c868" providerId="LiveId" clId="{C11299DE-AFB9-498C-A84F-11F539D848B9}" dt="2026-03-20T14:46:00.696" v="76" actId="478"/>
          <ac:picMkLst>
            <pc:docMk/>
            <pc:sldMk cId="704226525" sldId="2067"/>
            <ac:picMk id="4" creationId="{E14F823D-41FA-E397-7D7F-ADA2900A1CA7}"/>
          </ac:picMkLst>
        </pc:picChg>
      </pc:sldChg>
      <pc:sldChg chg="addSp delSp modSp add mod">
        <pc:chgData name="Jamandus Lotz" userId="7f7a83474bb3c868" providerId="LiveId" clId="{C11299DE-AFB9-498C-A84F-11F539D848B9}" dt="2026-03-20T14:45:05.503" v="72" actId="14100"/>
        <pc:sldMkLst>
          <pc:docMk/>
          <pc:sldMk cId="2053193807" sldId="2068"/>
        </pc:sldMkLst>
        <pc:spChg chg="del">
          <ac:chgData name="Jamandus Lotz" userId="7f7a83474bb3c868" providerId="LiveId" clId="{C11299DE-AFB9-498C-A84F-11F539D848B9}" dt="2026-03-20T14:44:56.730" v="69" actId="26606"/>
          <ac:spMkLst>
            <pc:docMk/>
            <pc:sldMk cId="2053193807" sldId="2068"/>
            <ac:spMk id="20" creationId="{A15C5A2F-5F56-4DE3-DAD4-00002616181A}"/>
          </ac:spMkLst>
        </pc:spChg>
        <pc:spChg chg="del">
          <ac:chgData name="Jamandus Lotz" userId="7f7a83474bb3c868" providerId="LiveId" clId="{C11299DE-AFB9-498C-A84F-11F539D848B9}" dt="2026-03-20T14:44:56.730" v="69" actId="26606"/>
          <ac:spMkLst>
            <pc:docMk/>
            <pc:sldMk cId="2053193807" sldId="2068"/>
            <ac:spMk id="22" creationId="{F1110449-7F78-9FB5-7CBE-FDE5AB49FE70}"/>
          </ac:spMkLst>
        </pc:spChg>
        <pc:spChg chg="add">
          <ac:chgData name="Jamandus Lotz" userId="7f7a83474bb3c868" providerId="LiveId" clId="{C11299DE-AFB9-498C-A84F-11F539D848B9}" dt="2026-03-20T14:44:56.730" v="69" actId="26606"/>
          <ac:spMkLst>
            <pc:docMk/>
            <pc:sldMk cId="2053193807" sldId="2068"/>
            <ac:spMk id="31" creationId="{AB8C311F-7253-4AED-9701-7FC0708C41C7}"/>
          </ac:spMkLst>
        </pc:spChg>
        <pc:spChg chg="add">
          <ac:chgData name="Jamandus Lotz" userId="7f7a83474bb3c868" providerId="LiveId" clId="{C11299DE-AFB9-498C-A84F-11F539D848B9}" dt="2026-03-20T14:44:56.730" v="69" actId="26606"/>
          <ac:spMkLst>
            <pc:docMk/>
            <pc:sldMk cId="2053193807" sldId="2068"/>
            <ac:spMk id="33" creationId="{E2384209-CB15-4CDF-9D31-C44FD9A3F20D}"/>
          </ac:spMkLst>
        </pc:spChg>
        <pc:spChg chg="add">
          <ac:chgData name="Jamandus Lotz" userId="7f7a83474bb3c868" providerId="LiveId" clId="{C11299DE-AFB9-498C-A84F-11F539D848B9}" dt="2026-03-20T14:44:56.730" v="69" actId="26606"/>
          <ac:spMkLst>
            <pc:docMk/>
            <pc:sldMk cId="2053193807" sldId="2068"/>
            <ac:spMk id="35" creationId="{2633B3B5-CC90-43F0-8714-D31D1F3F0209}"/>
          </ac:spMkLst>
        </pc:spChg>
        <pc:spChg chg="add">
          <ac:chgData name="Jamandus Lotz" userId="7f7a83474bb3c868" providerId="LiveId" clId="{C11299DE-AFB9-498C-A84F-11F539D848B9}" dt="2026-03-20T14:44:56.730" v="69" actId="26606"/>
          <ac:spMkLst>
            <pc:docMk/>
            <pc:sldMk cId="2053193807" sldId="2068"/>
            <ac:spMk id="37" creationId="{A8D57A06-A426-446D-B02C-A2DC6B62E45E}"/>
          </ac:spMkLst>
        </pc:spChg>
        <pc:grpChg chg="del">
          <ac:chgData name="Jamandus Lotz" userId="7f7a83474bb3c868" providerId="LiveId" clId="{C11299DE-AFB9-498C-A84F-11F539D848B9}" dt="2026-03-20T14:44:56.730" v="69" actId="26606"/>
          <ac:grpSpMkLst>
            <pc:docMk/>
            <pc:sldMk cId="2053193807" sldId="2068"/>
            <ac:grpSpMk id="24" creationId="{32ED333C-DA6E-7C05-0059-E069CB703A7D}"/>
          </ac:grpSpMkLst>
        </pc:grpChg>
        <pc:picChg chg="del">
          <ac:chgData name="Jamandus Lotz" userId="7f7a83474bb3c868" providerId="LiveId" clId="{C11299DE-AFB9-498C-A84F-11F539D848B9}" dt="2026-03-20T14:44:28.201" v="67" actId="478"/>
          <ac:picMkLst>
            <pc:docMk/>
            <pc:sldMk cId="2053193807" sldId="2068"/>
            <ac:picMk id="2" creationId="{33B408F7-230D-42EF-C783-E36305191A36}"/>
          </ac:picMkLst>
        </pc:picChg>
        <pc:picChg chg="add mod">
          <ac:chgData name="Jamandus Lotz" userId="7f7a83474bb3c868" providerId="LiveId" clId="{C11299DE-AFB9-498C-A84F-11F539D848B9}" dt="2026-03-20T14:45:05.503" v="72" actId="14100"/>
          <ac:picMkLst>
            <pc:docMk/>
            <pc:sldMk cId="2053193807" sldId="2068"/>
            <ac:picMk id="3" creationId="{73EC790B-B125-3713-ACA4-37B5A0B7A808}"/>
          </ac:picMkLst>
        </pc:picChg>
        <pc:picChg chg="del ord">
          <ac:chgData name="Jamandus Lotz" userId="7f7a83474bb3c868" providerId="LiveId" clId="{C11299DE-AFB9-498C-A84F-11F539D848B9}" dt="2026-03-20T14:44:58.866" v="70" actId="478"/>
          <ac:picMkLst>
            <pc:docMk/>
            <pc:sldMk cId="2053193807" sldId="2068"/>
            <ac:picMk id="4" creationId="{71A667F8-7105-F2AB-E31E-AFFA8326541C}"/>
          </ac:picMkLst>
        </pc:picChg>
      </pc:sldChg>
      <pc:sldChg chg="addSp delSp add mod">
        <pc:chgData name="Jamandus Lotz" userId="7f7a83474bb3c868" providerId="LiveId" clId="{C11299DE-AFB9-498C-A84F-11F539D848B9}" dt="2026-03-20T14:45:44.490" v="75"/>
        <pc:sldMkLst>
          <pc:docMk/>
          <pc:sldMk cId="1657299596" sldId="2069"/>
        </pc:sldMkLst>
        <pc:picChg chg="add">
          <ac:chgData name="Jamandus Lotz" userId="7f7a83474bb3c868" providerId="LiveId" clId="{C11299DE-AFB9-498C-A84F-11F539D848B9}" dt="2026-03-20T14:45:44.490" v="75"/>
          <ac:picMkLst>
            <pc:docMk/>
            <pc:sldMk cId="1657299596" sldId="2069"/>
            <ac:picMk id="2" creationId="{492E8AC3-EBCE-B7F8-101C-6246EC841C1D}"/>
          </ac:picMkLst>
        </pc:picChg>
        <pc:picChg chg="del">
          <ac:chgData name="Jamandus Lotz" userId="7f7a83474bb3c868" providerId="LiveId" clId="{C11299DE-AFB9-498C-A84F-11F539D848B9}" dt="2026-03-20T14:45:42.940" v="74" actId="478"/>
          <ac:picMkLst>
            <pc:docMk/>
            <pc:sldMk cId="1657299596" sldId="2069"/>
            <ac:picMk id="3" creationId="{A47DA06C-8D9B-C75A-FFD9-18585065FDCA}"/>
          </ac:picMkLst>
        </pc:picChg>
      </pc:sldChg>
      <pc:sldChg chg="addSp delSp add mod">
        <pc:chgData name="Jamandus Lotz" userId="7f7a83474bb3c868" providerId="LiveId" clId="{C11299DE-AFB9-498C-A84F-11F539D848B9}" dt="2026-03-20T14:46:27.022" v="80"/>
        <pc:sldMkLst>
          <pc:docMk/>
          <pc:sldMk cId="637370651" sldId="2070"/>
        </pc:sldMkLst>
        <pc:picChg chg="del">
          <ac:chgData name="Jamandus Lotz" userId="7f7a83474bb3c868" providerId="LiveId" clId="{C11299DE-AFB9-498C-A84F-11F539D848B9}" dt="2026-03-20T14:46:25.500" v="79" actId="478"/>
          <ac:picMkLst>
            <pc:docMk/>
            <pc:sldMk cId="637370651" sldId="2070"/>
            <ac:picMk id="2" creationId="{82DCE02D-8A5D-D351-2B40-FE5A965F6DD4}"/>
          </ac:picMkLst>
        </pc:picChg>
        <pc:picChg chg="add">
          <ac:chgData name="Jamandus Lotz" userId="7f7a83474bb3c868" providerId="LiveId" clId="{C11299DE-AFB9-498C-A84F-11F539D848B9}" dt="2026-03-20T14:46:27.022" v="80"/>
          <ac:picMkLst>
            <pc:docMk/>
            <pc:sldMk cId="637370651" sldId="2070"/>
            <ac:picMk id="3" creationId="{C2FC8B46-09EE-F899-E55F-E08609979BB2}"/>
          </ac:picMkLst>
        </pc:picChg>
      </pc:sldChg>
      <pc:sldChg chg="modSp add mod ord modAnim">
        <pc:chgData name="Jamandus Lotz" userId="7f7a83474bb3c868" providerId="LiveId" clId="{C11299DE-AFB9-498C-A84F-11F539D848B9}" dt="2026-03-20T14:54:35.395" v="160"/>
        <pc:sldMkLst>
          <pc:docMk/>
          <pc:sldMk cId="3257403355" sldId="2071"/>
        </pc:sldMkLst>
        <pc:spChg chg="mod">
          <ac:chgData name="Jamandus Lotz" userId="7f7a83474bb3c868" providerId="LiveId" clId="{C11299DE-AFB9-498C-A84F-11F539D848B9}" dt="2026-03-20T14:47:25.704" v="88"/>
          <ac:spMkLst>
            <pc:docMk/>
            <pc:sldMk cId="3257403355" sldId="2071"/>
            <ac:spMk id="2" creationId="{938F9D8B-1C88-73E7-5504-88F5E2729E4E}"/>
          </ac:spMkLst>
        </pc:spChg>
        <pc:spChg chg="mod">
          <ac:chgData name="Jamandus Lotz" userId="7f7a83474bb3c868" providerId="LiveId" clId="{C11299DE-AFB9-498C-A84F-11F539D848B9}" dt="2026-03-20T14:47:31.779" v="89" actId="20577"/>
          <ac:spMkLst>
            <pc:docMk/>
            <pc:sldMk cId="3257403355" sldId="2071"/>
            <ac:spMk id="6" creationId="{9078D168-79E1-0634-1F80-F63DBB1AAD27}"/>
          </ac:spMkLst>
        </pc:spChg>
      </pc:sldChg>
      <pc:sldChg chg="addSp delSp modSp add mod ord">
        <pc:chgData name="Jamandus Lotz" userId="7f7a83474bb3c868" providerId="LiveId" clId="{C11299DE-AFB9-498C-A84F-11F539D848B9}" dt="2026-03-20T14:48:04.737" v="95" actId="26606"/>
        <pc:sldMkLst>
          <pc:docMk/>
          <pc:sldMk cId="3513009613" sldId="2072"/>
        </pc:sldMkLst>
        <pc:spChg chg="del">
          <ac:chgData name="Jamandus Lotz" userId="7f7a83474bb3c868" providerId="LiveId" clId="{C11299DE-AFB9-498C-A84F-11F539D848B9}" dt="2026-03-20T14:48:04.737" v="95" actId="26606"/>
          <ac:spMkLst>
            <pc:docMk/>
            <pc:sldMk cId="3513009613" sldId="2072"/>
            <ac:spMk id="31" creationId="{67FEE1E3-C1DC-AABF-6BAA-1A96BBB619F7}"/>
          </ac:spMkLst>
        </pc:spChg>
        <pc:spChg chg="del">
          <ac:chgData name="Jamandus Lotz" userId="7f7a83474bb3c868" providerId="LiveId" clId="{C11299DE-AFB9-498C-A84F-11F539D848B9}" dt="2026-03-20T14:48:04.737" v="95" actId="26606"/>
          <ac:spMkLst>
            <pc:docMk/>
            <pc:sldMk cId="3513009613" sldId="2072"/>
            <ac:spMk id="33" creationId="{4394DFED-9902-DA10-4406-725C298CC2B8}"/>
          </ac:spMkLst>
        </pc:spChg>
        <pc:spChg chg="del">
          <ac:chgData name="Jamandus Lotz" userId="7f7a83474bb3c868" providerId="LiveId" clId="{C11299DE-AFB9-498C-A84F-11F539D848B9}" dt="2026-03-20T14:48:04.737" v="95" actId="26606"/>
          <ac:spMkLst>
            <pc:docMk/>
            <pc:sldMk cId="3513009613" sldId="2072"/>
            <ac:spMk id="35" creationId="{19DEECE1-9BA0-D716-2757-E0722C1F1B62}"/>
          </ac:spMkLst>
        </pc:spChg>
        <pc:spChg chg="del">
          <ac:chgData name="Jamandus Lotz" userId="7f7a83474bb3c868" providerId="LiveId" clId="{C11299DE-AFB9-498C-A84F-11F539D848B9}" dt="2026-03-20T14:48:04.737" v="95" actId="26606"/>
          <ac:spMkLst>
            <pc:docMk/>
            <pc:sldMk cId="3513009613" sldId="2072"/>
            <ac:spMk id="37" creationId="{C40F5EF6-CAD1-9CA2-0E71-E8A63B5D5C7A}"/>
          </ac:spMkLst>
        </pc:spChg>
        <pc:spChg chg="add">
          <ac:chgData name="Jamandus Lotz" userId="7f7a83474bb3c868" providerId="LiveId" clId="{C11299DE-AFB9-498C-A84F-11F539D848B9}" dt="2026-03-20T14:48:04.737" v="95" actId="26606"/>
          <ac:spMkLst>
            <pc:docMk/>
            <pc:sldMk cId="3513009613" sldId="2072"/>
            <ac:spMk id="42" creationId="{42A4FC2C-047E-45A5-965D-8E1E3BF09BC6}"/>
          </ac:spMkLst>
        </pc:spChg>
        <pc:picChg chg="del">
          <ac:chgData name="Jamandus Lotz" userId="7f7a83474bb3c868" providerId="LiveId" clId="{C11299DE-AFB9-498C-A84F-11F539D848B9}" dt="2026-03-20T14:47:59.683" v="93" actId="478"/>
          <ac:picMkLst>
            <pc:docMk/>
            <pc:sldMk cId="3513009613" sldId="2072"/>
            <ac:picMk id="2" creationId="{780B3828-6D71-02A0-2291-E4F4210E7429}"/>
          </ac:picMkLst>
        </pc:picChg>
        <pc:picChg chg="add mod">
          <ac:chgData name="Jamandus Lotz" userId="7f7a83474bb3c868" providerId="LiveId" clId="{C11299DE-AFB9-498C-A84F-11F539D848B9}" dt="2026-03-20T14:48:04.737" v="95" actId="26606"/>
          <ac:picMkLst>
            <pc:docMk/>
            <pc:sldMk cId="3513009613" sldId="2072"/>
            <ac:picMk id="3" creationId="{39F77575-74D3-D7B2-BC80-B1ED15FC6F49}"/>
          </ac:picMkLst>
        </pc:picChg>
      </pc:sldChg>
      <pc:sldChg chg="addSp delSp modSp add mod">
        <pc:chgData name="Jamandus Lotz" userId="7f7a83474bb3c868" providerId="LiveId" clId="{C11299DE-AFB9-498C-A84F-11F539D848B9}" dt="2026-03-20T14:48:42.263" v="101" actId="14100"/>
        <pc:sldMkLst>
          <pc:docMk/>
          <pc:sldMk cId="3557738538" sldId="2073"/>
        </pc:sldMkLst>
        <pc:spChg chg="del">
          <ac:chgData name="Jamandus Lotz" userId="7f7a83474bb3c868" providerId="LiveId" clId="{C11299DE-AFB9-498C-A84F-11F539D848B9}" dt="2026-03-20T14:48:33.824" v="99" actId="26606"/>
          <ac:spMkLst>
            <pc:docMk/>
            <pc:sldMk cId="3557738538" sldId="2073"/>
            <ac:spMk id="42" creationId="{BA2CBEC8-C7DE-BD19-8A51-494200332D46}"/>
          </ac:spMkLst>
        </pc:spChg>
        <pc:spChg chg="add">
          <ac:chgData name="Jamandus Lotz" userId="7f7a83474bb3c868" providerId="LiveId" clId="{C11299DE-AFB9-498C-A84F-11F539D848B9}" dt="2026-03-20T14:48:33.824" v="99" actId="26606"/>
          <ac:spMkLst>
            <pc:docMk/>
            <pc:sldMk cId="3557738538" sldId="2073"/>
            <ac:spMk id="47" creationId="{AB8C311F-7253-4AED-9701-7FC0708C41C7}"/>
          </ac:spMkLst>
        </pc:spChg>
        <pc:spChg chg="add">
          <ac:chgData name="Jamandus Lotz" userId="7f7a83474bb3c868" providerId="LiveId" clId="{C11299DE-AFB9-498C-A84F-11F539D848B9}" dt="2026-03-20T14:48:33.824" v="99" actId="26606"/>
          <ac:spMkLst>
            <pc:docMk/>
            <pc:sldMk cId="3557738538" sldId="2073"/>
            <ac:spMk id="49" creationId="{E2384209-CB15-4CDF-9D31-C44FD9A3F20D}"/>
          </ac:spMkLst>
        </pc:spChg>
        <pc:spChg chg="add">
          <ac:chgData name="Jamandus Lotz" userId="7f7a83474bb3c868" providerId="LiveId" clId="{C11299DE-AFB9-498C-A84F-11F539D848B9}" dt="2026-03-20T14:48:33.824" v="99" actId="26606"/>
          <ac:spMkLst>
            <pc:docMk/>
            <pc:sldMk cId="3557738538" sldId="2073"/>
            <ac:spMk id="51" creationId="{2633B3B5-CC90-43F0-8714-D31D1F3F0209}"/>
          </ac:spMkLst>
        </pc:spChg>
        <pc:spChg chg="add">
          <ac:chgData name="Jamandus Lotz" userId="7f7a83474bb3c868" providerId="LiveId" clId="{C11299DE-AFB9-498C-A84F-11F539D848B9}" dt="2026-03-20T14:48:33.824" v="99" actId="26606"/>
          <ac:spMkLst>
            <pc:docMk/>
            <pc:sldMk cId="3557738538" sldId="2073"/>
            <ac:spMk id="53" creationId="{A8D57A06-A426-446D-B02C-A2DC6B62E45E}"/>
          </ac:spMkLst>
        </pc:spChg>
        <pc:picChg chg="add mod">
          <ac:chgData name="Jamandus Lotz" userId="7f7a83474bb3c868" providerId="LiveId" clId="{C11299DE-AFB9-498C-A84F-11F539D848B9}" dt="2026-03-20T14:48:42.263" v="101" actId="14100"/>
          <ac:picMkLst>
            <pc:docMk/>
            <pc:sldMk cId="3557738538" sldId="2073"/>
            <ac:picMk id="2" creationId="{7123DD29-E112-59E7-F552-F7F1D855067B}"/>
          </ac:picMkLst>
        </pc:picChg>
        <pc:picChg chg="del">
          <ac:chgData name="Jamandus Lotz" userId="7f7a83474bb3c868" providerId="LiveId" clId="{C11299DE-AFB9-498C-A84F-11F539D848B9}" dt="2026-03-20T14:48:26.646" v="97" actId="478"/>
          <ac:picMkLst>
            <pc:docMk/>
            <pc:sldMk cId="3557738538" sldId="2073"/>
            <ac:picMk id="3" creationId="{617C178C-6532-930C-660C-B7409678FBC5}"/>
          </ac:picMkLst>
        </pc:picChg>
      </pc:sldChg>
      <pc:sldChg chg="add del ord">
        <pc:chgData name="Jamandus Lotz" userId="7f7a83474bb3c868" providerId="LiveId" clId="{C11299DE-AFB9-498C-A84F-11F539D848B9}" dt="2026-03-20T14:52:39.130" v="122" actId="47"/>
        <pc:sldMkLst>
          <pc:docMk/>
          <pc:sldMk cId="1833990030" sldId="2074"/>
        </pc:sldMkLst>
      </pc:sldChg>
      <pc:sldChg chg="modSp add mod ord">
        <pc:chgData name="Jamandus Lotz" userId="7f7a83474bb3c868" providerId="LiveId" clId="{C11299DE-AFB9-498C-A84F-11F539D848B9}" dt="2026-03-20T14:53:00.798" v="156" actId="1035"/>
        <pc:sldMkLst>
          <pc:docMk/>
          <pc:sldMk cId="4109232697" sldId="2075"/>
        </pc:sldMkLst>
        <pc:spChg chg="mod">
          <ac:chgData name="Jamandus Lotz" userId="7f7a83474bb3c868" providerId="LiveId" clId="{C11299DE-AFB9-498C-A84F-11F539D848B9}" dt="2026-03-20T14:53:00.798" v="156" actId="1035"/>
          <ac:spMkLst>
            <pc:docMk/>
            <pc:sldMk cId="4109232697" sldId="2075"/>
            <ac:spMk id="7" creationId="{AE9AB8EE-BB4B-3A5E-3BD2-D2738C5B9E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3/27/2026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3153234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047D0-8652-475A-EAB3-CFE7475AFB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5E106-CCAD-C2E7-E358-C044EE38B775}"/>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CC4DA392-FF15-3FAF-4E1A-112C186EDC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F14929-3605-6CD8-2635-66E641BEF75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9C90CB-7686-744B-96D9-422CFC7D4FA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928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4FCF0-FA2E-8AA2-B1CC-362DDFEF02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6A52BC-A6C7-1CA4-C781-3752006AA3C3}"/>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94C36F9D-D5C9-DA80-35FB-422007A16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2F7617-A7BF-648E-E0FE-F034A7449AAB}"/>
              </a:ext>
            </a:extLst>
          </p:cNvPr>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3176471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941EF-D612-7C90-DBE4-27960F056F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63148B-7321-1192-C793-EE9C080C2ECF}"/>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B6E19BE7-AEE6-87DF-5307-CCE6AAEB0A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8149A4-8D20-1F65-54E6-BB6F07021719}"/>
              </a:ext>
            </a:extLst>
          </p:cNvPr>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25952513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C640B-DF94-275F-7D21-DCF930BC26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D7A0C-353E-A3E6-5292-7CBFF2CAA62A}"/>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BB0E966-EB72-FF0A-F3CB-F667373F4D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EB87C1-3D76-17D5-5D0B-70ECF6D2EC52}"/>
              </a:ext>
            </a:extLst>
          </p:cNvPr>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4184072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642A3-233A-AE9F-078E-9462208E8E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D0CFE2-54F6-4526-62BD-B1E8BF66A502}"/>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BFD521F0-0FFD-5674-D7B7-DDFFA84DF3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C2B2F4-3B81-226F-7641-EEE48DE18CA7}"/>
              </a:ext>
            </a:extLst>
          </p:cNvPr>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8553039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B1B82-6718-A4C2-1714-8F6D0D827B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78288-53E9-D034-DAD9-63A56E1C00ED}"/>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BC74B0EC-979F-AB8D-7AFD-4990DA8C37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BA8057-A5A7-F002-D7AF-0C0B75916759}"/>
              </a:ext>
            </a:extLst>
          </p:cNvPr>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78215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F1141-82AA-8768-AD9B-9FC26B9696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5DE9B0-0D63-5A62-1043-366480E8C658}"/>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9B94382D-1BE1-DDC3-0DBC-4DCB5C4EFB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093D1-907B-5503-1DC7-CBC90260DB31}"/>
              </a:ext>
            </a:extLst>
          </p:cNvPr>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458860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8F95A-58E5-7BC2-B9AD-59BDAECFE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B33A6-A61B-6A7E-D313-74728E5976E6}"/>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10D0B787-AE3A-734D-CA14-5D9F066E52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B8F8F3-9680-7E01-612F-A43077963D2F}"/>
              </a:ext>
            </a:extLst>
          </p:cNvPr>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87516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348BB-8DEE-C5E1-8F04-87EE01FB7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53EB34-6C92-1CBE-A1BC-F9FF077BC052}"/>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A24DAF9-E4ED-6469-62C0-530007611A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8ACE05-07C7-319B-1352-17A3A31459DA}"/>
              </a:ext>
            </a:extLst>
          </p:cNvPr>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40818570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8A093-2FCA-B047-C1FB-699C36073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7B106-7244-2748-D6F0-071D5E724212}"/>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A634E8BD-D05F-D197-2D66-496157D6D1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FB8476-2945-1787-0546-E19CA762681E}"/>
              </a:ext>
            </a:extLst>
          </p:cNvPr>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1948738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0711-CCB5-A765-EF98-DAC71A230C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1CE108-52FA-E221-C4F1-910E50F19865}"/>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BBF901C7-585B-22E1-2E68-BE2080E36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1EB1D4-6406-6462-60DB-FE35073828CB}"/>
              </a:ext>
            </a:extLst>
          </p:cNvPr>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41020097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F3708-6099-B3C0-E901-CEA0CF8B63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7FE9A-E92A-31A7-B15E-F4D862CED3BB}"/>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3D7FBAC4-D17C-6044-415B-7197754589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52C2FF-F57C-D34F-6CBC-AD828258F391}"/>
              </a:ext>
            </a:extLst>
          </p:cNvPr>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9627437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E8036-AD4A-AF3C-B22E-3ED73799A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54EDBD-FF9A-D658-BFA4-DC5E934FCE5A}"/>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15241406-FFFC-073D-D6C4-3CC669A958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E8CFFA-CC8C-BF9F-8132-C50187D1D6F7}"/>
              </a:ext>
            </a:extLst>
          </p:cNvPr>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40913101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C8E5C-A4C5-4626-4E62-0FD398F65B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ABAC2C-5B82-A744-38D1-1253BF12BC08}"/>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561C1E9C-A403-016D-1064-3E1E2FCDDB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667B75-AD1D-76D0-685C-08BD954FA770}"/>
              </a:ext>
            </a:extLst>
          </p:cNvPr>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8786325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F4089-9174-D293-146E-6B013F8948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69EAB0-277F-16B6-80D8-73C687617A42}"/>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94EE4004-6550-A597-A068-49965842B0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90F205-486C-95C3-EA96-9EB642FA9B90}"/>
              </a:ext>
            </a:extLst>
          </p:cNvPr>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5743961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60DE2-3AD3-6721-BA48-144A55230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0AC024-CD7B-CD71-5F68-1B6D4DF799C6}"/>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8A479551-63CE-4C47-9433-49E5A88D25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A0CB44-3E0A-BAB4-4CF6-18AF76A1D3FC}"/>
              </a:ext>
            </a:extLst>
          </p:cNvPr>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37922222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832CE-5435-BFF8-FB8B-EE3F5683DB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E8911D-BA9C-788E-F845-5ED9D0826503}"/>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6A3E86D8-EFF4-17B9-264C-00570568A9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7858A6-E7F0-7F13-7D41-BA0344834214}"/>
              </a:ext>
            </a:extLst>
          </p:cNvPr>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6349681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69AD0-EC37-B354-4FAC-851892DA31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F50FFB-8DCC-60F9-44E5-1C04B6E6CC65}"/>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40CA711C-C741-B64F-24AD-46DFE13E00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4264C0-7148-5457-E5D8-884E38922F0B}"/>
              </a:ext>
            </a:extLst>
          </p:cNvPr>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31067375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FCDEA-1A73-7B5B-54BA-8058A814DE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8353A2-7ABD-77DC-391B-511B2C1EB9E1}"/>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4A34266D-B886-3508-BADA-67D4ADC7DF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686E1D-AA98-1192-15AD-ED9071D72364}"/>
              </a:ext>
            </a:extLst>
          </p:cNvPr>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8595814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3159B-6119-1F9F-E2A2-2E8FBB5547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6CBB56-0EEE-4E73-F661-7903CC89E06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2E68A157-F471-6E83-C678-BBBFF79E7D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E5A584-FF03-86B1-2E20-DD39822EBE25}"/>
              </a:ext>
            </a:extLst>
          </p:cNvPr>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8065778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778F2-5D05-5847-46E7-D9D35B2D3E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7C1E82-DCB6-9F86-FBB7-15FF2277B36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63CB2AD7-63C7-3248-FB2E-B6276905F0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AFD759-42CC-A1D6-4F71-E884447D66C7}"/>
              </a:ext>
            </a:extLst>
          </p:cNvPr>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448558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E16CC-CA61-5564-946F-9D75A6300D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5BE59E-6AB9-9D0B-730E-0D19162B79FE}"/>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AB57219D-F657-442D-401D-40DC4673C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C17A33-4845-C584-F1A1-A9D53DB46F10}"/>
              </a:ext>
            </a:extLst>
          </p:cNvPr>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8485038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8FA47-3D25-D465-225E-DE9BC0B2E7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706F99-5D04-BB24-B36E-962D21A0D34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58C74269-3B23-0AEE-AC74-5860331111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448AD4-629F-8287-9984-3EE5B45F7E7B}"/>
              </a:ext>
            </a:extLst>
          </p:cNvPr>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8027429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9438F-778A-6441-CBCB-AE774D24A2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A11BF-D9FD-B1F9-6EC1-AE83331B973E}"/>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E80B781D-DC54-A676-E963-481791A090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0FA68A-B20E-8ECA-09CD-4B3D804A9539}"/>
              </a:ext>
            </a:extLst>
          </p:cNvPr>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1447892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C6595-CB10-5CAF-B286-D6C6A7FF37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E48A2-64CB-4D5B-104D-C893EEEC870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398813EB-62EF-594A-1EEC-15AB00FDD7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5BAA07-A7AF-6671-1460-1D992045F7FC}"/>
              </a:ext>
            </a:extLst>
          </p:cNvPr>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5473254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BAF12-2158-3FA9-8098-DA4C667D6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A948C6-2245-585D-AF11-F9CB4BA21568}"/>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15F4C2D-CBE8-89A7-2C0C-517F3B233F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5CC175-4122-0B76-E635-A2B562D8F4C1}"/>
              </a:ext>
            </a:extLst>
          </p:cNvPr>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876997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32715-570A-E638-ED72-3A317D3D54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9A1FF9-E88A-FF6C-D4B1-9202C603DC9D}"/>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C56F4DA7-D866-A5F5-6318-15BAC0B335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CCC940-87BA-369D-DC06-B7092A057698}"/>
              </a:ext>
            </a:extLst>
          </p:cNvPr>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41425304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D17B7-60D1-338B-3C70-381B748C2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9A9E9-9686-C146-8743-1F04067108D2}"/>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E81D415-162C-0DB2-2E23-8A5310AFD2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2F961E-499B-25FF-5B80-12075F25D3ED}"/>
              </a:ext>
            </a:extLst>
          </p:cNvPr>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10977520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EF98C-CAD4-7F26-2E6B-A34F88C6A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25C1C-85D6-4FB6-3367-6B1C9F7AE615}"/>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15152BD0-090D-89AA-290D-77533D1B2C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89BBE2-8979-D54E-42B2-2CE902C75847}"/>
              </a:ext>
            </a:extLst>
          </p:cNvPr>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22803765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35197-0DFC-AA6A-1AAF-FC374AC5F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4C26CD-813F-D0E0-54C4-08B33C0CAAD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327E6B82-8A2F-9F02-596A-813410D8D9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C07D6E-546D-AF12-ABBE-03CC8C2E1717}"/>
              </a:ext>
            </a:extLst>
          </p:cNvPr>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17668455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90344-06BA-8A8F-234D-41AFE5EF1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128F14-FF40-6E41-C587-EC84C41D76FF}"/>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2B0CF7E4-FB0D-813D-2EEA-888E4A842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0D821E-4E9B-07C3-D2CC-724C950B0D67}"/>
              </a:ext>
            </a:extLst>
          </p:cNvPr>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28095139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C948E-06F2-A6F1-EA56-2C4386FF5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35DB35-292C-29DD-4DFE-BB07F73CB423}"/>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5BBE4567-E957-96D2-C329-6360D68879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BD00F7-F615-14FD-CF32-1AA5F78669FD}"/>
              </a:ext>
            </a:extLst>
          </p:cNvPr>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2512443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0DBB0-B981-94D1-F94C-412A06B6E7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809F2-9EFD-E6B7-71F2-391E14AAB78C}"/>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878D8B18-F849-FCAB-1049-1CEFE58834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7E3EB7-A50D-63F7-FB90-0DDE43EE368E}"/>
              </a:ext>
            </a:extLst>
          </p:cNvPr>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0524697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4D929-33E8-B893-1BC6-B6E5734246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BCE938-8AA8-F87A-9FB7-393E79B3E884}"/>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52C4F76F-B95E-F9B9-D757-4F880538B0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D3016D-3F27-7935-2CC1-4EC67F6DEB25}"/>
              </a:ext>
            </a:extLst>
          </p:cNvPr>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31572814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D2CE6-6EE5-6B31-12DF-A82798ED5C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88B97-CAB0-2A92-248B-2F838C80E993}"/>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E30D6153-3DEA-5895-B5DB-4E1C353A8B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A3A28D-D55B-315C-18F2-CC3ED6306618}"/>
              </a:ext>
            </a:extLst>
          </p:cNvPr>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142780611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75375-1B96-7B1E-136C-E8A2AEDF59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E07541-B7FF-8BCC-78FF-81E9B63958B9}"/>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622812A4-7057-6C1F-AC34-BCE52AD95B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B782ED-0C96-DBD3-E276-A9ABBDB89FFF}"/>
              </a:ext>
            </a:extLst>
          </p:cNvPr>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20346203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32A9F-1D40-DC49-8070-E48B6DB91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9C6328-6AA5-1B70-4F43-F9153C188C44}"/>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A744D8E9-4477-FDEF-C9E6-AEF4EB95AE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07CA51-68F8-3E79-315B-AED94D95BBFC}"/>
              </a:ext>
            </a:extLst>
          </p:cNvPr>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24759452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F2F6B-7828-1889-12E0-935AC165C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E0C469-9E5B-6472-0213-8F32ABDEF654}"/>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31A93AE5-1516-CBDB-BAA8-3A3705FE6B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EFCF35-CAAF-EB7A-6323-913135077891}"/>
              </a:ext>
            </a:extLst>
          </p:cNvPr>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360956873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0232D-35E2-3CCA-B9D0-7932ED4DCF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FE5779-3450-A4CD-1DCA-9CF40FA11D14}"/>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1E5D161B-5C11-6489-A47E-EC20C24A33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8505-0B54-4F01-CAAC-D8A06D6D8287}"/>
              </a:ext>
            </a:extLst>
          </p:cNvPr>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13916600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FCE41-BC97-6C33-9070-53F4B12343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F46CEC-E612-8101-A3D4-52C2E1235570}"/>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B34AE78-173E-F245-4468-CB76FB0EF9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ACA33A-129B-3165-A3D7-20259654339B}"/>
              </a:ext>
            </a:extLst>
          </p:cNvPr>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335820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EED8D-662A-EAE8-9336-133D8ABFB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9134C-AF95-9E07-442E-FEEEC2AF236A}"/>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D2185BF2-94EB-3732-0901-75CBD87DD8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B6699E-5B48-4A6F-6398-CAB3A4CE83F0}"/>
              </a:ext>
            </a:extLst>
          </p:cNvPr>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3508639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7E802-46A2-91AB-57B0-2BFAC3F619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B23123-7D3D-C687-0454-A4959A01CAB6}"/>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F1EAA799-D7AF-52F0-0892-20ABA9347E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49CA6C-9470-24A9-085B-FD96F8A64D16}"/>
              </a:ext>
            </a:extLst>
          </p:cNvPr>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709896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90631-DAC9-59C0-7A52-6E3A0FB01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59328-8F4C-2F2F-06F7-33992472BF7E}"/>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982BFF29-2DB7-BFF8-68B7-4E7D295E24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908EA-700A-7C2A-8707-C440C81B160E}"/>
              </a:ext>
            </a:extLst>
          </p:cNvPr>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242023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AED1A-0D89-29E4-FDD7-74DB7BEAF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82E90-4F71-0CD6-0C45-038ABAE032D4}"/>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3E075667-733B-DEE7-7C9A-D749B5B9EA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74B92A-2C38-588B-5442-61D53CC1077B}"/>
              </a:ext>
            </a:extLst>
          </p:cNvPr>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1021302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B349E-52F3-1D0B-8A2A-81DC8BD5CA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B37DF1-1838-FA18-821E-7B30182D2AA3}"/>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DEC37044-988D-917C-39B2-4CD4F7A191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84D531-CE7C-6AD3-F532-01CC9EC24953}"/>
              </a:ext>
            </a:extLst>
          </p:cNvPr>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317929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EBB6-8E37-F4A7-1F4D-6E6D41BF5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F3C9E-0F30-BE23-9174-5D4F461E3727}"/>
              </a:ext>
            </a:extLst>
          </p:cNvPr>
          <p:cNvSpPr>
            <a:spLocks noGrp="1" noRot="1" noChangeAspect="1"/>
          </p:cNvSpPr>
          <p:nvPr>
            <p:ph type="sldImg"/>
          </p:nvPr>
        </p:nvSpPr>
        <p:spPr/>
        <p:txBody>
          <a:bodyPr/>
          <a:lstStyle/>
          <a:p>
            <a:endParaRPr lang="en-ZA"/>
          </a:p>
        </p:txBody>
      </p:sp>
      <p:sp>
        <p:nvSpPr>
          <p:cNvPr id="3" name="Notes Placeholder 2">
            <a:extLst>
              <a:ext uri="{FF2B5EF4-FFF2-40B4-BE49-F238E27FC236}">
                <a16:creationId xmlns:a16="http://schemas.microsoft.com/office/drawing/2014/main" id="{E6A508EF-B2C0-3C6F-EA10-4B9A912782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614D8D-F235-28C3-71F5-674F5DD2A2E7}"/>
              </a:ext>
            </a:extLst>
          </p:cNvPr>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962559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3/27/2026</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3/27/2026</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Die woord wat tot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Jeremia</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gekom het aangaande die hele volk van Juda, in die vierde jaar van Jójakim, die seun van Josía, die koning van Juda - dit was die eerste jaar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Nebukadrésar</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koning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Babel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 waarmee die profeet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Jeremia</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hele volk van Juda en al die inwoners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Jerusalem</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toegespreek en gesê het: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FAAEE40C-5CA4-8D5B-C072-200C966FE1D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346023823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7DC332-0322-0008-CBF4-5D3FFB38E890}"/>
            </a:ext>
          </a:extLst>
        </p:cNvPr>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E908B231-9770-DE35-F84D-419FCBA7D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1" name="Rectangle 40">
            <a:extLst>
              <a:ext uri="{FF2B5EF4-FFF2-40B4-BE49-F238E27FC236}">
                <a16:creationId xmlns:a16="http://schemas.microsoft.com/office/drawing/2014/main" id="{25905E11-31EB-FA3F-B22A-7A16446A51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3" name="Rectangle 42">
            <a:extLst>
              <a:ext uri="{FF2B5EF4-FFF2-40B4-BE49-F238E27FC236}">
                <a16:creationId xmlns:a16="http://schemas.microsoft.com/office/drawing/2014/main" id="{8C52CDF4-F834-58CD-57F4-FB25702958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44">
            <a:extLst>
              <a:ext uri="{FF2B5EF4-FFF2-40B4-BE49-F238E27FC236}">
                <a16:creationId xmlns:a16="http://schemas.microsoft.com/office/drawing/2014/main" id="{B2777859-9874-C41E-5417-A1920B4662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picture containing food&#10;&#10;Description automatically generated">
            <a:extLst>
              <a:ext uri="{FF2B5EF4-FFF2-40B4-BE49-F238E27FC236}">
                <a16:creationId xmlns:a16="http://schemas.microsoft.com/office/drawing/2014/main" id="{54420D73-D24D-0A20-2B5A-6CDF14E54032}"/>
              </a:ext>
            </a:extLst>
          </p:cNvPr>
          <p:cNvPicPr>
            <a:picLocks noChangeAspect="1"/>
          </p:cNvPicPr>
          <p:nvPr/>
        </p:nvPicPr>
        <p:blipFill>
          <a:blip r:embed="rId3"/>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C75CF2E6-6E65-42AC-36EA-2BDE5D73CC46}"/>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1" u="none" strike="noStrike" kern="1200" cap="none" spc="0" normalizeH="0" baseline="0" noProof="0" dirty="0">
              <a:ln>
                <a:noFill/>
              </a:ln>
              <a:solidFill>
                <a:prstClr val="black"/>
              </a:solidFill>
              <a:effectLst/>
              <a:uLnTx/>
              <a:uFillTx/>
              <a:latin typeface="Century Gothic" panose="020B0502020202020204" pitchFamily="34" charset="0"/>
              <a:ea typeface="+mj-ea"/>
              <a:cs typeface="Arial" pitchFamily="34" charset="0"/>
            </a:endParaRPr>
          </a:p>
        </p:txBody>
      </p:sp>
      <p:pic>
        <p:nvPicPr>
          <p:cNvPr id="1026" name="Picture 2">
            <a:extLst>
              <a:ext uri="{FF2B5EF4-FFF2-40B4-BE49-F238E27FC236}">
                <a16:creationId xmlns:a16="http://schemas.microsoft.com/office/drawing/2014/main" id="{517AB34C-22D8-7FCE-E4AC-FC77CF0059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7998"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894616F-21D2-666C-8886-5E762DEEB8B7}"/>
              </a:ext>
            </a:extLst>
          </p:cNvPr>
          <p:cNvSpPr txBox="1"/>
          <p:nvPr/>
        </p:nvSpPr>
        <p:spPr>
          <a:xfrm>
            <a:off x="477981" y="-92857"/>
            <a:ext cx="3206712" cy="2643694"/>
          </a:xfrm>
          <a:prstGeom prst="rect">
            <a:avLst/>
          </a:prstGeom>
        </p:spPr>
        <p:txBody>
          <a:bodyPr vert="horz" lIns="91440" tIns="45720" rIns="91440" bIns="45720" rtlCol="0" anchor="b">
            <a:normAutofit/>
          </a:bodyPr>
          <a:lstStyle/>
          <a:p>
            <a:pPr lvl="0">
              <a:lnSpc>
                <a:spcPct val="90000"/>
              </a:lnSpc>
              <a:spcBef>
                <a:spcPct val="0"/>
              </a:spcBef>
              <a:spcAft>
                <a:spcPts val="600"/>
              </a:spcAft>
            </a:pPr>
            <a:r>
              <a:rPr lang="en-US" sz="6000" b="1" dirty="0">
                <a:ln w="22225">
                  <a:solidFill>
                    <a:prstClr val="black"/>
                  </a:solidFill>
                  <a:miter lim="800000"/>
                </a:ln>
                <a:solidFill>
                  <a:prstClr val="white"/>
                </a:solidFill>
                <a:latin typeface="Calibri Light"/>
              </a:rPr>
              <a:t>DANIËL</a:t>
            </a:r>
            <a:r>
              <a:rPr kumimoji="0" lang="en-US" sz="6000" b="1" i="0" u="none" strike="noStrike" kern="1200" cap="none" spc="0" normalizeH="0" baseline="0" noProof="0" dirty="0">
                <a:ln w="22225">
                  <a:solidFill>
                    <a:prstClr val="black"/>
                  </a:solidFill>
                  <a:miter lim="800000"/>
                </a:ln>
                <a:solidFill>
                  <a:prstClr val="white"/>
                </a:solidFill>
                <a:effectLst/>
                <a:uLnTx/>
                <a:uFillTx/>
                <a:latin typeface="Calibri Light"/>
                <a:ea typeface="+mn-ea"/>
                <a:cs typeface="+mn-cs"/>
              </a:rPr>
              <a:t> IX</a:t>
            </a:r>
          </a:p>
        </p:txBody>
      </p:sp>
    </p:spTree>
    <p:extLst>
      <p:ext uri="{BB962C8B-B14F-4D97-AF65-F5344CB8AC3E}">
        <p14:creationId xmlns:p14="http://schemas.microsoft.com/office/powerpoint/2010/main" val="241714189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413F173E-F3F0-DFF4-7789-5A70D591D278}"/>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C9AB0C7-4139-BAEC-9D5E-0AD033372AB9}"/>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‘In die eerste jaar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Daríus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seun van Ahasvéros, uit die geslag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Meders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wat koning gemaak was oor die koninkryk van die Chaldeërs, in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eerste jaar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van sy regering het ek,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Daniël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in die boeke gemerk dat die getal jare waaroor die woord van die HERE tot die profeet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Jeremia</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gekom het met betrekking tot die puinhope van Jerusalem,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sewentig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volle jare was.</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58876038-3E4C-A669-8E4D-0C7820A9BA34}"/>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72022633-E100-6A91-B6AF-A7CF3BFFDB45}"/>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38717116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6C09D3F4-C89D-A51E-3347-D4220F1D4FF3}"/>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056033E5-9CBB-2D2F-FC17-FBA5D4A45F71}"/>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ek het my aangesig tot die Here God gerig om met vas, en in roukleed en as, my aan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gebed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smekinge te wy. En ek het tot die HERE my God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gebid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belydenis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gedoen en gesê: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E5778034-29E2-FDB0-F62F-5918ABC25C0A}"/>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6557B2B-8D31-D4C7-A319-4FB60309BEBC}"/>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8886763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1A5433C6-BCD0-21AC-46FF-496828887878}"/>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35B093B1-A242-125F-EC4A-2AE94AB64818}"/>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Ag, Here, grote en gedugte God, wat die verbond en die goedertierenheid hou vir die wat Hom liefhet en sy gebooie onderhou, ons het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gesondig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verkeerd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gedoen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goddeloos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gehandel en in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opstand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gekom en van u gebooie en verordeninge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afgewyk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4A703F14-52DE-2EE3-786A-C32465A59B87}"/>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712ACD00-56ED-B2DE-9D22-35DB415F28D2}"/>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3264198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6C7F85CC-6CF6-4C8A-973B-C46C16C70360}"/>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621E5F00-6F80-4CA0-0583-20FA6369927D}"/>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ons het nie geluister na u knegte,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profete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wat in u Naam gespreek het tot ons konings, ons owerstes en ons vaders en tot die hele volk van die land nie.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190BF14E-A734-3CC5-BFB3-739E8AC3B01B}"/>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930C7C3-7E75-E937-A7E1-3B8FCE742FD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46797018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3AC9CE0D-851A-1164-0948-F58C97B17987}"/>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82766A6-86E3-5525-214A-E22AF3CCAF07}"/>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Aan U, Here, kom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geregtigheid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toe, maar aan ons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beskaming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die aangesig soos dit vandag is, aan die manne van Juda en aan die inwoners van Jerusalem en aan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hele Israel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wat naby en die wat ver is in al die lande waarheen U hulle verdryf het, oor hulle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ontrou</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wat hulle teen U begaan het.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D796011C-31B1-A268-86C6-186EEE245DD6}"/>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EF47A558-0385-FC2A-9A00-9E9EBF485DEE}"/>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9900887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9B15CF1B-B07B-7423-3442-4AE1E7271645}"/>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87E37A31-CD40-AC99-13BB-A864506F1D17}"/>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Here, aan ons kom toe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beskaming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die aangesig, aan ons konings, aan ons owerstes en aan ons vaders, omdat ons teen U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gesondig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het. By die Here onse God is barmhartigheid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vergewing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want ons het teen Hom opgestaan en na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stem</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die HERE onse God nie geluister om te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wandel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in sy wette wat Hy ons deur die diens van sy knegte,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profete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voorgehou het nie.</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9A15EE3D-3C16-205E-8E6D-B508FEFCDF25}"/>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888D26C-73A2-F8D1-5721-50772F068674}"/>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4498532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106232BB-6488-8B43-1EBB-428DEE65221A}"/>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B50E632-F921-C809-4050-FB0AE8323F60}"/>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Maar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hele Israel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het u wet oortree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afgewyk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deurdat hulle nie na u stem geluister het nie;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daarom</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is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vloek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die eed oor ons uitgestort wat geskrywe is in die wet van Moses, die kneg van God, want ons het teen Hom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gesondig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8F438B0E-EF27-217B-DEEB-E29B09A7F9D8}"/>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8B5FC805-B321-B554-ADD2-36C60B4E1916}"/>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61588580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0B821DA9-0F87-93F4-4623-B21AFC0207E3}"/>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EEA807F-F311-BA33-273A-C5F71CF31F2F}"/>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Hy het sy woorde in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vervulling</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laat gaan wat Hy oor ons gespreek het en oor ons rigters wat ons bestuur het, deur groot onheil oor ons te bring wat onder die ganse hemel nie gebeur het soos in Jerusalem nie; soos in die wet van Moses geskrywe is - al hierdie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onheil</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het oor ons gekom, en ons het die aangesig van die HERE onse God nie om genade gesmeek deur ons te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bekeer</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ons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ongeregtighede</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ag te gee op u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waarheid</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nie.</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F18F3CDD-444F-0723-71CA-4E8DBE3CE1A6}"/>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0C75395-BB07-B45F-6742-C37A6B16A7EF}"/>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4198382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02CF48B8-9405-DF2B-E1E0-37598E3387DC}"/>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41AB157-FFF0-FFED-862B-FAC7A361A2C0}"/>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Daarom was die HERE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wakker</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oor die onheil, om dit oor ons te bring; want die HERE onse God is regverdig by al sy werke wat Hy doen, maar ons het nie na sy stem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geluister</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nie.</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AAA48874-260D-68B0-8583-6074F779D405}"/>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958C7F4-A96D-D267-D1DD-888CD7538E2B}"/>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305455761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F239B3A9-75AB-4299-A262-B6D71F4BEEFE}"/>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358A18A1-3D9D-0F13-71C8-3A6F1FCBB087}"/>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Vanaf die dertiende jaar van Josía, die seun van Amon, die koning van Juda, tot op hierdie dag - nou drie en twintig jaar lank - het die woord van die HERE tot my gekom; en ek het julle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toegespreek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vroeg en laat, maar julle het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geluister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093F0AE4-798A-451D-6787-FC41B76FE724}"/>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72CA350-B271-13A1-F324-BD6D726B7EB5}"/>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9076607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B5D40730-C939-3F00-DD82-90E7C2F12149}"/>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744F262-8F71-0396-637A-507189E35707}"/>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Nou dan, o Here onse God wat u volk uit Egipteland met ‘n sterke hand uitgelei en vir U ‘n Naam gemaak het soos dit vandag is, ons het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gesondig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ons was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goddeloos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2AB0176F-B783-393C-A258-5B4A83790D85}"/>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8A430D9-5922-F0B0-9ABB-BDD70863CE3F}"/>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06179466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E89625DD-4601-3B7F-0146-DA48611CD987}"/>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BB6BDCE7-684D-1A2F-DD99-7FF782142AE6}"/>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 Here, laat tog volgens al u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geregtigheid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u toorn en u grimmigheid van u stad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Jerusalem</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u heilige berg, afgewend word, want om ons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sondes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die ongeregtighede van ons vaders ontwil is Jerusalem en u volk ‘n voorwerp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versmading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vir almal rondom ons.</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8B08437A-F030-5F90-314B-AD91BAE4B488}"/>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082BD72D-46A9-20FC-71EE-D83FCB92105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42830780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A0B12C8D-6C9A-C54C-E7A7-545B1D8047E4}"/>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2E1EC64-642F-4F00-049F-53E182D2B1C4}"/>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Hoor dan nou, onse God, na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gebed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u kneg en na sy smekinge, en laat ter wille van die Here u aangesig skyn oor u heiligdom wat woes lê.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6AA3FA86-F4B2-0EF3-03D2-395A157D7644}"/>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97C39EB-BEEA-44BA-805E-A96F1F586F0D}"/>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9769419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E6674CC7-8421-4048-FA16-543EFDFC538C}"/>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1401716-F4C6-8396-0A15-F8B311BE7D22}"/>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Neig u oor, my God, en hoor, open u oë en aanskou ons verwoeste plekke en die stad waar u Naam oor uitgeroep is; want nie op grond van ons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geregtigheid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werp ons ons smekinge voor u aangesig neer nie, maar op grond van u grote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barmhartigheid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5EB0A2B2-B0A7-1695-76A2-6E6E8F356BAF}"/>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AB029207-2329-BB54-402A-176751AEBE7F}"/>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37823134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70729BD8-614B-D6B2-C8DF-6BA62D9076B9}"/>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8BE1FAE-88AD-43FC-DEC1-632BC3CB6696}"/>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Here, hoor! Here,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vergeef</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Here, merk op en doen dit, vertoef tog nie, om U ontwil, my God; want u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Naam</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is oor u stad en u volk uitgeroep.</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0288ACB8-C79C-65EA-B9A4-87CAF8686251}"/>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0DDB16E6-43B8-9799-3834-4519751EDEB6}"/>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33717782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CD431550-B133-708E-43F4-D120D471231E}"/>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C27E1619-077E-1DB4-BABE-2CB3B55F6710}"/>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Terwyl ek nog spreek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my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sonde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die sonde van my volk Israel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bely</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my smeking voor die aangesig van die HERE my God neerwerp, ter wille van die heilige berg van my God, terwyl ek nog spreek in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gebed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het die man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Gabriël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wat ek, uitgeput van vermoeienis, ‘n vorige keer in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gesien het, na my gekom omtrent die tyd van die aandspysoffer.</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8088292E-1A97-B219-6733-6F941044727D}"/>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0F6A1C23-B0C1-C6AD-6C5B-06AED9E3D5CE}"/>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17250032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5AC1D3C8-69B6-5E35-E29A-69E2CCAB3F19}"/>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4D7FCC7-46D3-F3A4-C018-F285EB303A68}"/>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hy het my onderrig en met my gespreek en gesê: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Daniël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nou het ek heengegaan om jou insig te gee. By die begin van jou smekinge het ‘n woord uitgegaan, en ek het gekom om dit mee te deel, want jy is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geliefde man</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gee dan ag op die woord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verstaan</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gesig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8C9CB108-9BA1-818E-DD28-A3A4469AA408}"/>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4D496B45-8605-10B5-D135-6241EB086697}"/>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9918546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36DEB9D8-C2CE-607A-DD46-97244892F9C1}"/>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23CDA642-E8D3-30D0-A7C5-3D386F29050C}"/>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Sewentig sewetalle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is oor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jou volk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jou heilige stad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bepaal, om die goddeloosheid te voleindig en om die maat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sondes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vol te maak en om die ongeregtigheid te versoen en om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ewige geregtigheid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aan te bring en om gesig en profeet te beseël en om wat hoogheilig is, te salf.</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39244CE3-DA10-F4CA-10F1-22687FFCC4EF}"/>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BABDD52-EF93-0B91-4B53-F56A4339DF6D}"/>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1265445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0CC6D8D4-6DD9-A061-AFFD-028D6F029960}"/>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D5F1964-0692-DA54-7400-3ABCC213B4B4}"/>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Nou moet jy weet en verstaan: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uitgang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die woord af om Jerusalem te herstel en op te bou tot op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Gesalfde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 Vors, is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 sewetalle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twee en sestig sewetalle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lank sal dit herstel en opgebou word, met pleine en slote, maar in tye van benoudheid.</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785A77C6-F4B8-7D1D-7C7A-E8DACEE2C511}"/>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5F3E76CE-10B0-10C1-C8CA-9969D6050823}"/>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7699039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E59E5F3A-369A-EAE9-35B1-5BD34F2203A1}"/>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EB849672-F01C-BA1C-6B69-A6EA68FA841F}"/>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ná die twee en sestig sewetalle sal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Gesalfde uitgeroei</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word, maar sonder iets vir Hom; en die volk van ‘n vors wat sal kom, sal die stad en die heiligdom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verwoes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maar sy einde sal met ‘n oorstroming wees, en tot die einde toe sal dit oorlog wees, vasbeslote verwoestings.</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413C51D8-E328-672E-F521-E74AAE28B229}"/>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04171B9-AB5A-B189-9D80-2685310CEA2F}"/>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38123960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370DBB7A-B1F5-A694-BC74-B3D5E91A4B9B}"/>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4987746-C3F4-6045-7A4D-74EF90F6B0C1}"/>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Ook het die HERE al sy knegte,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profete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na julle gestuur, vroeg en laat - maar julle het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geluister of julle oor geneig om te hoor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 met die woorde: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26B976FC-8337-1DA5-C910-3E548B64DD06}"/>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5C01D4A1-4C5A-211B-C64B-FCEC72F0A6B4}"/>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28025880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D411BA0B-B5BD-40C2-34E9-30AD1644483A}"/>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5C31C78E-63DC-9459-DEC0-45BFEF0CA30D}"/>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hy sal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een week lank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met baie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sterk verbond sluit</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gedurende die helfte van die week sal hy slagoffer en spysoffer laat ophou; en op die vleuel van gruwels sal daar ‘n verwoester wees, en wel tot aan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einde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wat vas besluit is, sal oor wat woes is, uitgestort word.’</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A0F7E2CD-8FF9-4C31-9F95-1EAC7AC9C237}"/>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CA139201-0295-25C9-5D5F-AB6998B4706B}"/>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9:1-27</a:t>
            </a:r>
          </a:p>
        </p:txBody>
      </p:sp>
    </p:spTree>
    <p:extLst>
      <p:ext uri="{BB962C8B-B14F-4D97-AF65-F5344CB8AC3E}">
        <p14:creationId xmlns:p14="http://schemas.microsoft.com/office/powerpoint/2010/main" val="22668787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9B28B10B-78D7-FC5C-3B33-901ECBE6FD7D}"/>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BAA2854B-3FB6-651C-3C98-6B74623C64B1}"/>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‘Want so sê die HERE: As eers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sewentig jaar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vir Babel verby is, sal Ek op julle ag gee en aan julle my goeie woord vervul om julle na hierdie plek terug te bring.</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BE7626D6-8C16-0487-AA52-8B87F9AC5289}"/>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48877514-F933-5F19-1B3A-BD6972838A6C}"/>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29:10-13</a:t>
            </a:r>
          </a:p>
        </p:txBody>
      </p:sp>
    </p:spTree>
    <p:extLst>
      <p:ext uri="{BB962C8B-B14F-4D97-AF65-F5344CB8AC3E}">
        <p14:creationId xmlns:p14="http://schemas.microsoft.com/office/powerpoint/2010/main" val="3706762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B590A9F5-9B82-A276-AAD9-FC9449B4C122}"/>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ADD9281-BD51-C7FD-D4B8-D508362409F4}"/>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Want Ék weet watter gedagtes Ek aangaande julle koester, spreek die HERE, gedagtes van vrede en nie van onheil nie, om julle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hoopvolle toekoms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te gee. Dan sal julle My aanroep en heengaan en tot My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Ek sal na julle luister. En julle sal My soek en vind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as</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julle na My vra met julle hele hart.’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3B3B3534-7D41-40DB-C835-CB0D2A13BF32}"/>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DF5098BD-1F3F-CB1F-09F9-4BF2FCC5B7E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29:10-13</a:t>
            </a:r>
          </a:p>
        </p:txBody>
      </p:sp>
    </p:spTree>
    <p:extLst>
      <p:ext uri="{BB962C8B-B14F-4D97-AF65-F5344CB8AC3E}">
        <p14:creationId xmlns:p14="http://schemas.microsoft.com/office/powerpoint/2010/main" val="264926732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7006A73E-9DA9-523A-B2DB-380DF117623C}"/>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EEEFC5F7-6D0E-E461-4183-10282428A90B}"/>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In die Hebreeuse taal sowel as Bybelse profesie is daar die begrip ‘n ‘heptad’ wat beteken weke van jare, maw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70</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stelle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7</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jare elk, totaal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490</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jaar…</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E02CC42E-300F-28DD-E9E7-04F219205C2D}"/>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A95B9D23-8B7E-CC33-47F7-38A0E570C2E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bg1"/>
                </a:solidFill>
                <a:latin typeface="Century Gothic" panose="020B0502020202020204" pitchFamily="34" charset="0"/>
                <a:cs typeface="Arial" pitchFamily="34" charset="0"/>
              </a:rPr>
              <a:t>.</a:t>
            </a:r>
          </a:p>
        </p:txBody>
      </p:sp>
    </p:spTree>
    <p:extLst>
      <p:ext uri="{BB962C8B-B14F-4D97-AF65-F5344CB8AC3E}">
        <p14:creationId xmlns:p14="http://schemas.microsoft.com/office/powerpoint/2010/main" val="406841251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98BADAD8-B0B5-AD6D-3F40-B74EB789BAD6}"/>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01AC9DAB-BB0E-DC16-2FD6-0F655E62411F}"/>
              </a:ext>
            </a:extLst>
          </p:cNvPr>
          <p:cNvSpPr txBox="1">
            <a:spLocks/>
          </p:cNvSpPr>
          <p:nvPr/>
        </p:nvSpPr>
        <p:spPr>
          <a:xfrm>
            <a:off x="1506630" y="51219"/>
            <a:ext cx="10685370" cy="132905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In die eerste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69</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weke, maw die eerste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483</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jaar gaan twee dinge in plek val:</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57ACECFB-073B-E13F-68D1-CF04005D511F}"/>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D1E38A11-175E-A3A9-5B01-CAF4BA87DE8E}"/>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bg1"/>
                </a:solidFill>
                <a:latin typeface="Century Gothic" panose="020B0502020202020204" pitchFamily="34" charset="0"/>
                <a:cs typeface="Arial" pitchFamily="34" charset="0"/>
              </a:rPr>
              <a:t>.</a:t>
            </a:r>
          </a:p>
        </p:txBody>
      </p:sp>
      <p:sp>
        <p:nvSpPr>
          <p:cNvPr id="3" name="Content Placeholder 1">
            <a:extLst>
              <a:ext uri="{FF2B5EF4-FFF2-40B4-BE49-F238E27FC236}">
                <a16:creationId xmlns:a16="http://schemas.microsoft.com/office/drawing/2014/main" id="{78D8FA6D-76AA-3EA0-53BD-F9395C69FBAE}"/>
              </a:ext>
            </a:extLst>
          </p:cNvPr>
          <p:cNvSpPr txBox="1">
            <a:spLocks/>
          </p:cNvSpPr>
          <p:nvPr/>
        </p:nvSpPr>
        <p:spPr>
          <a:xfrm>
            <a:off x="233680" y="1750164"/>
            <a:ext cx="11724640" cy="132905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#1</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In die eerste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7</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weke, maw in die eerste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49</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jaar daarvan gaan Jerusalem herbou word &amp; ons by presies die einde van die Ou Testament bring met Maleagi se bediening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400</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voor Christus…</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5" name="Content Placeholder 1">
            <a:extLst>
              <a:ext uri="{FF2B5EF4-FFF2-40B4-BE49-F238E27FC236}">
                <a16:creationId xmlns:a16="http://schemas.microsoft.com/office/drawing/2014/main" id="{920AB3FF-9827-DAAF-78C9-1973C5AC5900}"/>
              </a:ext>
            </a:extLst>
          </p:cNvPr>
          <p:cNvSpPr txBox="1">
            <a:spLocks/>
          </p:cNvSpPr>
          <p:nvPr/>
        </p:nvSpPr>
        <p:spPr>
          <a:xfrm>
            <a:off x="250613" y="4477174"/>
            <a:ext cx="11724640" cy="132905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#2</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Dan moet die volgende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62</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weke of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434</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jaar verloop voor daar ‘n Gesalfde Vors na die nasie van Israel sal kom…</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305104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9164432A-E2AB-FDF2-9970-01D456552940}"/>
            </a:ext>
          </a:extLst>
        </p:cNvPr>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EBA3A6B6-7494-E92A-F7DD-0184368B8E90}"/>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5DE13D8F-9A6D-0F75-59C8-344078913A56}"/>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ZA" b="1" dirty="0">
                <a:solidFill>
                  <a:schemeClr val="tx1"/>
                </a:solidFill>
                <a:latin typeface="Century Gothic" panose="020B0502020202020204" pitchFamily="34" charset="0"/>
              </a:rPr>
              <a:t>Jaar </a:t>
            </a:r>
            <a:r>
              <a:rPr lang="en-ZA" b="1" dirty="0" err="1">
                <a:solidFill>
                  <a:schemeClr val="tx1"/>
                </a:solidFill>
                <a:latin typeface="Century Gothic" panose="020B0502020202020204" pitchFamily="34" charset="0"/>
              </a:rPr>
              <a:t>berekeninge</a:t>
            </a:r>
            <a:r>
              <a:rPr lang="en-ZA" b="1" dirty="0">
                <a:solidFill>
                  <a:schemeClr val="tx1"/>
                </a:solidFill>
                <a:latin typeface="Century Gothic" panose="020B0502020202020204" pitchFamily="34" charset="0"/>
              </a:rPr>
              <a:t>…</a:t>
            </a:r>
          </a:p>
        </p:txBody>
      </p:sp>
      <p:sp>
        <p:nvSpPr>
          <p:cNvPr id="3" name="Content Placeholder 1">
            <a:extLst>
              <a:ext uri="{FF2B5EF4-FFF2-40B4-BE49-F238E27FC236}">
                <a16:creationId xmlns:a16="http://schemas.microsoft.com/office/drawing/2014/main" id="{780CAFB4-2766-DFA7-AC4F-8A67D7FF54D5}"/>
              </a:ext>
            </a:extLst>
          </p:cNvPr>
          <p:cNvSpPr txBox="1">
            <a:spLocks/>
          </p:cNvSpPr>
          <p:nvPr/>
        </p:nvSpPr>
        <p:spPr>
          <a:xfrm>
            <a:off x="233680" y="1750164"/>
            <a:ext cx="11724640" cy="132905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#1, </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Gregoriaanse Kalender: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365</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&amp;</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¼ dae…</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5" name="Content Placeholder 1">
            <a:extLst>
              <a:ext uri="{FF2B5EF4-FFF2-40B4-BE49-F238E27FC236}">
                <a16:creationId xmlns:a16="http://schemas.microsoft.com/office/drawing/2014/main" id="{E3ADF25B-7DA1-9481-68A4-6D3E1108552E}"/>
              </a:ext>
            </a:extLst>
          </p:cNvPr>
          <p:cNvSpPr txBox="1">
            <a:spLocks/>
          </p:cNvSpPr>
          <p:nvPr/>
        </p:nvSpPr>
        <p:spPr>
          <a:xfrm>
            <a:off x="233680" y="2959948"/>
            <a:ext cx="11724640" cy="132905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#2</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God se Kalender: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360</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dae… (12X30) </a:t>
            </a:r>
          </a:p>
          <a:p>
            <a:pPr marL="0" indent="0">
              <a:lnSpc>
                <a:spcPct val="115000"/>
              </a:lnSpc>
              <a:spcAft>
                <a:spcPts val="800"/>
              </a:spcAft>
              <a:buNone/>
            </a:pP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Openbaring: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3½</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jaar is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42</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maande is gelyk aan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1260</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dae…</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7099040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C402906C-F0E7-198A-AEA1-1C146C877737}"/>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59F7E20A-B0B5-AB35-1FD4-64841ADC66F8}"/>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Koning Artasasta → Esra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458</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vC) →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483</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jare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365 &amp;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¼ → Jesus se doop &amp; vervulling met die Heilige Gees → Beginpunt van Sy Bediening…</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D22865F2-11EB-F210-024C-E2454BE8CBCB}"/>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3D9E8887-A84C-B92F-0354-87B9C83C728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bg1"/>
                </a:solidFill>
                <a:latin typeface="Century Gothic" panose="020B0502020202020204" pitchFamily="34" charset="0"/>
                <a:cs typeface="Arial" pitchFamily="34" charset="0"/>
              </a:rPr>
              <a:t>.</a:t>
            </a:r>
          </a:p>
        </p:txBody>
      </p:sp>
    </p:spTree>
    <p:extLst>
      <p:ext uri="{BB962C8B-B14F-4D97-AF65-F5344CB8AC3E}">
        <p14:creationId xmlns:p14="http://schemas.microsoft.com/office/powerpoint/2010/main" val="252435367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7B86629E-262D-3379-50F0-3AD6BFB54D8A}"/>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6C77FBF8-DCF8-1350-C47B-25CA3575FDF8}"/>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Koning Artasasta → Nehemia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445</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vC) →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483</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jare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360</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dae → Jesus op ‘n donkie in Jerusalem → Eindpunt van Sy Bediening…</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BC18BFDA-9529-5E92-14D6-1CA5C172B9EE}"/>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8D809A57-CC18-3510-351E-E64D0840BEF0}"/>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bg1"/>
                </a:solidFill>
                <a:latin typeface="Century Gothic" panose="020B0502020202020204" pitchFamily="34" charset="0"/>
                <a:cs typeface="Arial" pitchFamily="34" charset="0"/>
              </a:rPr>
              <a:t>.</a:t>
            </a:r>
          </a:p>
        </p:txBody>
      </p:sp>
    </p:spTree>
    <p:extLst>
      <p:ext uri="{BB962C8B-B14F-4D97-AF65-F5344CB8AC3E}">
        <p14:creationId xmlns:p14="http://schemas.microsoft.com/office/powerpoint/2010/main" val="414273122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7E044E51-EF22-7CD9-7DEC-87F70F3FE257}"/>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80A2C9A-80BE-FC31-6FB0-D275AC1FD65A}"/>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‘Verheug jou grootliks, o dogter van Sion! Juig, o dogter van Jerusalem!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Kyk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jou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Koning kom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na jou; regverdig en ‘n oorwinnaar is Hy; nederig en Hy ry op ‘n esel...’</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AC092CA0-AF3C-7537-2B0C-B67EC4213F85}"/>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2886C828-E1CA-4E43-4754-92F4BC12EEC3}"/>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SAGARIA 9:9</a:t>
            </a:r>
          </a:p>
        </p:txBody>
      </p:sp>
    </p:spTree>
    <p:extLst>
      <p:ext uri="{BB962C8B-B14F-4D97-AF65-F5344CB8AC3E}">
        <p14:creationId xmlns:p14="http://schemas.microsoft.com/office/powerpoint/2010/main" val="155788291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D7A319A1-B91C-16D8-5A50-BC247036BF2B}"/>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E16BE29D-06EB-B32F-21EC-1A40D374B6E4}"/>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‘Maar toe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volheid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tyd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gekom het, het God sy Seun uitgestuur, gebore uit ‘n vrou, gebore onder die wet.’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67F2357B-8790-56A5-EAEF-E8A344C538F4}"/>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4E04ECF2-BE64-4913-E691-BE7ED91B1F78}"/>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GALASIËRS 4:4</a:t>
            </a:r>
          </a:p>
        </p:txBody>
      </p:sp>
    </p:spTree>
    <p:extLst>
      <p:ext uri="{BB962C8B-B14F-4D97-AF65-F5344CB8AC3E}">
        <p14:creationId xmlns:p14="http://schemas.microsoft.com/office/powerpoint/2010/main" val="420518853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AA22CCAA-7808-E3CB-F054-14957915A4B8}"/>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1DDF4939-86DA-B8DB-690C-28B33F9F4CA3}"/>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Bekeer</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julle tog elkeen van sy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verkeerde weg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boosheid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julle handelinge, en woon in die land wat die HERE aan julle en julle vaders gegee het, van eeu tot eeu; en loop nie agter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ander gode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aan om hulle te dien en julle voor hulle neer te buig nie, en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terg</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My nie met die werk van julle hande nie, dat Ek julle geen kwaad aandoen nie.</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38732DC1-2079-9222-5E81-4E9B351EFB2B}"/>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A0CBFBE0-1DCD-1292-A4E7-111BC55D823A}"/>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335760918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6EBC232A-1054-9ED5-2B77-60547409E6D5}"/>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F81F9973-4697-D5A5-BA79-B5480E0E7956}"/>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‘It will be forty-nine years plus 434 years from the time the command is given to rebuild Jerusalem, until the Anointed One comes! Jerusalem’s streets and walls will be rebuilt despite the perilous times.’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5D33E679-9BBF-F3A3-2883-59F6B21AC4E6}"/>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9EC28B83-F4FA-6636-3DBD-F95E346DC3F9}"/>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9:25</a:t>
            </a:r>
          </a:p>
        </p:txBody>
      </p:sp>
    </p:spTree>
    <p:extLst>
      <p:ext uri="{BB962C8B-B14F-4D97-AF65-F5344CB8AC3E}">
        <p14:creationId xmlns:p14="http://schemas.microsoft.com/office/powerpoint/2010/main" val="27680154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F22FBCDA-1CB5-299E-6E51-F466606383DD}"/>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4EB479B5-D6BE-BB6E-6DB4-AEAA7A54C1B6}"/>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‘After this period of 434 years, the Anointed One will be killed, his kingdom still unrealized . . . and a king will arise whose armies will destroy the city and the Temple. They will be overwhelmed as with a flood, and war and its miseries are decreed from that time to the very end.’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2CECCFE1-4CF3-804A-2E16-A77F8B923E92}"/>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D5BE3EA5-C3FE-CBF5-904E-278E0FA00F9A}"/>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9:26</a:t>
            </a:r>
          </a:p>
        </p:txBody>
      </p:sp>
    </p:spTree>
    <p:extLst>
      <p:ext uri="{BB962C8B-B14F-4D97-AF65-F5344CB8AC3E}">
        <p14:creationId xmlns:p14="http://schemas.microsoft.com/office/powerpoint/2010/main" val="42220364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B2D78-B74B-5D09-0485-BDCFB4885BEB}"/>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3E1C6BA2-F48D-1C8F-0912-49F1ABF22A8B}"/>
              </a:ext>
            </a:extLst>
          </p:cNvPr>
          <p:cNvSpPr>
            <a:spLocks noGrp="1"/>
          </p:cNvSpPr>
          <p:nvPr>
            <p:ph idx="1"/>
          </p:nvPr>
        </p:nvSpPr>
        <p:spPr/>
        <p:txBody>
          <a:bodyPr/>
          <a:lstStyle/>
          <a:p>
            <a:endParaRPr lang="en-ZA"/>
          </a:p>
        </p:txBody>
      </p:sp>
      <p:pic>
        <p:nvPicPr>
          <p:cNvPr id="2050" name="Picture 2">
            <a:extLst>
              <a:ext uri="{FF2B5EF4-FFF2-40B4-BE49-F238E27FC236}">
                <a16:creationId xmlns:a16="http://schemas.microsoft.com/office/drawing/2014/main" id="{79BF3370-3BCB-5793-5C3E-E8FDF14AD4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611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552C9D0D-7EB4-B59A-E30C-FC64D42D7FB2}"/>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8DDCAF3-10AD-5F80-C7FB-C384E0B4C1BC}"/>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‘Here, gaan U in hierdie tyd die koninkryk vir Israel weer oprig?’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DF5A9A8F-0D8B-B62A-E54D-6FFADCF8F2EE}"/>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CB90D2F7-0B18-3434-1C1A-4B8B27C8B8A6}"/>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1:6</a:t>
            </a:r>
          </a:p>
        </p:txBody>
      </p:sp>
    </p:spTree>
    <p:extLst>
      <p:ext uri="{BB962C8B-B14F-4D97-AF65-F5344CB8AC3E}">
        <p14:creationId xmlns:p14="http://schemas.microsoft.com/office/powerpoint/2010/main" val="41602078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87C1B681-411F-998D-FC30-786C137C4359}"/>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413E6ED-3B37-577B-E89A-9939DAB26BEC}"/>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‘War will continue until the end, and desolations have been decreed.’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487464B7-9EFF-6BBC-8300-81CDFD4D6953}"/>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E469E713-3178-0428-CC51-1C2A4BF33709}"/>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9:26</a:t>
            </a:r>
          </a:p>
        </p:txBody>
      </p:sp>
    </p:spTree>
    <p:extLst>
      <p:ext uri="{BB962C8B-B14F-4D97-AF65-F5344CB8AC3E}">
        <p14:creationId xmlns:p14="http://schemas.microsoft.com/office/powerpoint/2010/main" val="2797016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AC6C0B64-C57A-3879-1738-89322B67F5BD}"/>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15DC86DC-3B12-5935-5546-F932F61A9EA7}"/>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‘Want ek wil nie hê, broeders, dat julle hierdie verborgenheid nie moet weet nie, sodat julle nie eiewys mag wees nie: dat die verharding ten dele oor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Israel</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gekom het totdat die volheid van 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heidene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ingegaan het…’</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940496F1-FD95-4C84-D210-B5FFF42135E0}"/>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E9C658C5-BA78-7292-427D-F0D80F1E4900}"/>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ROMEINE 11:25</a:t>
            </a:r>
          </a:p>
        </p:txBody>
      </p:sp>
    </p:spTree>
    <p:extLst>
      <p:ext uri="{BB962C8B-B14F-4D97-AF65-F5344CB8AC3E}">
        <p14:creationId xmlns:p14="http://schemas.microsoft.com/office/powerpoint/2010/main" val="168979930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D0A303D1-4B79-C618-4702-ECA033BC373A}"/>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1015E49-3348-ABD0-04F7-867E468A207C}"/>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 will confirm a covenant with many for </a:t>
            </a:r>
            <a:r>
              <a:rPr lang="en-US"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seven years</a:t>
            </a: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In the middle of the </a:t>
            </a:r>
            <a:r>
              <a:rPr lang="en-US"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seven years </a:t>
            </a: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 will put an end to sacrifice and offering. And at the temple he will set up an </a:t>
            </a:r>
            <a:r>
              <a:rPr lang="en-US"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abomination</a:t>
            </a: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that causes </a:t>
            </a:r>
            <a:r>
              <a:rPr lang="en-US"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desolation</a:t>
            </a:r>
            <a:r>
              <a:rPr lang="en-US"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until the end that is decreed is poured out on him.’</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5DD900C9-09EB-0EC5-37F7-3319D0AE2FB8}"/>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830094D1-B6E1-8096-F50D-F4FFCB6F8D2D}"/>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DANIËL 9:27</a:t>
            </a:r>
          </a:p>
        </p:txBody>
      </p:sp>
    </p:spTree>
    <p:extLst>
      <p:ext uri="{BB962C8B-B14F-4D97-AF65-F5344CB8AC3E}">
        <p14:creationId xmlns:p14="http://schemas.microsoft.com/office/powerpoint/2010/main" val="302429776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2A0FD7EA-CB22-6AB4-129E-25BA6A4EDBB2}"/>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03A5FD70-9C78-EC97-AB73-C9FEADFF3863}"/>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hulle het die draak aanbid wat die dier mag gegee het, en die dier aanbid en gesê: Wie is aan die dier gelyk? Wie kan teen hom oorlog voer? En ‘n mond is aan hom gegee wat groot woorde en godslasteringe uitspreek, en aan hom is mag gegee om dit twee en veertig maande lank te doen.’</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F34085B7-FCAA-7B91-E738-1B26DD10FAC9}"/>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90D73909-7A9A-2413-74DD-30C9AF384DB7}"/>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OPENBARING 13:4-5</a:t>
            </a:r>
          </a:p>
        </p:txBody>
      </p:sp>
    </p:spTree>
    <p:extLst>
      <p:ext uri="{BB962C8B-B14F-4D97-AF65-F5344CB8AC3E}">
        <p14:creationId xmlns:p14="http://schemas.microsoft.com/office/powerpoint/2010/main" val="15864236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BF5743-4535-3118-785C-3AF6E16BC393}"/>
              </a:ext>
            </a:extLst>
          </p:cNvPr>
          <p:cNvSpPr/>
          <p:nvPr/>
        </p:nvSpPr>
        <p:spPr>
          <a:xfrm>
            <a:off x="0" y="0"/>
            <a:ext cx="12192000" cy="6858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ZA"/>
          </a:p>
        </p:txBody>
      </p:sp>
      <p:pic>
        <p:nvPicPr>
          <p:cNvPr id="3074" name="Picture 2">
            <a:extLst>
              <a:ext uri="{FF2B5EF4-FFF2-40B4-BE49-F238E27FC236}">
                <a16:creationId xmlns:a16="http://schemas.microsoft.com/office/drawing/2014/main" id="{E248398E-E92F-2F77-7C84-9915D69BC5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7980" y="629921"/>
            <a:ext cx="9289060" cy="557343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4936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47C0DE-7697-EEB1-74AC-3DF4B8C22DDE}"/>
            </a:ext>
          </a:extLst>
        </p:cNvPr>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7E690B26-BA4E-6DDE-06FF-29CD5D7BD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AF154975-2C3E-24C7-3BF9-B587E063C7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A28BDF75-7DBD-1BEA-62FF-7DB9C3E8F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5" name="Rectangle 44">
            <a:extLst>
              <a:ext uri="{FF2B5EF4-FFF2-40B4-BE49-F238E27FC236}">
                <a16:creationId xmlns:a16="http://schemas.microsoft.com/office/drawing/2014/main" id="{C9F8A616-A61E-6BC7-E051-B72F88D78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picture containing food&#10;&#10;Description automatically generated">
            <a:extLst>
              <a:ext uri="{FF2B5EF4-FFF2-40B4-BE49-F238E27FC236}">
                <a16:creationId xmlns:a16="http://schemas.microsoft.com/office/drawing/2014/main" id="{9D47BCBF-AA1B-456A-0E89-D97E81E79230}"/>
              </a:ext>
            </a:extLst>
          </p:cNvPr>
          <p:cNvPicPr>
            <a:picLocks noChangeAspect="1"/>
          </p:cNvPicPr>
          <p:nvPr/>
        </p:nvPicPr>
        <p:blipFill>
          <a:blip r:embed="rId3"/>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B91E46CF-D854-C900-D6CC-E53BB1A28E0A}"/>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1026" name="Picture 2">
            <a:extLst>
              <a:ext uri="{FF2B5EF4-FFF2-40B4-BE49-F238E27FC236}">
                <a16:creationId xmlns:a16="http://schemas.microsoft.com/office/drawing/2014/main" id="{48EA2FE8-2706-3C23-95CF-1741BE4D87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7998"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A90A1FA-0035-9C39-1BF9-22DCC49E6E46}"/>
              </a:ext>
            </a:extLst>
          </p:cNvPr>
          <p:cNvSpPr txBox="1"/>
          <p:nvPr/>
        </p:nvSpPr>
        <p:spPr>
          <a:xfrm>
            <a:off x="477981" y="-92857"/>
            <a:ext cx="3206712" cy="2643694"/>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6000" b="1" dirty="0">
                <a:ln w="22225">
                  <a:solidFill>
                    <a:schemeClr val="tx1"/>
                  </a:solidFill>
                  <a:miter lim="800000"/>
                </a:ln>
                <a:solidFill>
                  <a:schemeClr val="bg1"/>
                </a:solidFill>
                <a:latin typeface="+mj-lt"/>
                <a:ea typeface="+mj-ea"/>
                <a:cs typeface="+mj-cs"/>
              </a:rPr>
              <a:t>DANIËL IX</a:t>
            </a:r>
          </a:p>
        </p:txBody>
      </p:sp>
    </p:spTree>
    <p:extLst>
      <p:ext uri="{BB962C8B-B14F-4D97-AF65-F5344CB8AC3E}">
        <p14:creationId xmlns:p14="http://schemas.microsoft.com/office/powerpoint/2010/main" val="237320052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5BA02A84-76E2-7122-779E-2EEAC7785FA9}"/>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1DC81064-731E-A005-D435-BC393DECE6BA}"/>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Maar julle het na My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geluister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spreek die HERE - om My te terg met die werk van julle hande, julle tot skade. </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368A2C13-3DDA-4CE1-70DF-63C16A416166}"/>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08FDB7F1-656C-C9D6-C912-681EB9AEFA2E}"/>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4116582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0AE5DA56-E81F-5209-72C6-A62548C44344}"/>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A3693E8A-2855-EB1C-8A7C-80E9F343E80B}"/>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Daarom, so sê die HERE van die leërskare: Omdat julle na my woorde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geluister het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nie</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laat Ek al die geslagte van die Noorde haal, spreek die HERE, en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Nebukadrésar</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koning</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van </a:t>
            </a:r>
            <a:r>
              <a:rPr lang="nl-NL" sz="34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Babel</a:t>
            </a:r>
            <a:r>
              <a:rPr lang="nl-NL" sz="34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my dienaar; en Ek sal hulle bring oor hierdie land en sy inwoners en oor al hierdie nasies rondom, en Ek sal hulle met die banvloek tref en hulle maak ‘n voorwerp van verbasing en van bespotting en ewige puinhope.</a:t>
            </a:r>
            <a:endParaRPr lang="en-ZA" sz="34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19E71258-321F-0156-2D17-33E7BAADDF4F}"/>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43F3B73C-1A48-CEBF-D812-7B9E99397E9A}"/>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36409034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0EE7DF9A-9B7C-C8CD-4367-BC0217286E74}"/>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B39D559A-D386-D37C-B977-8AD8AE271DB0}"/>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Ek sal uit hulle laat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verdwyn</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stem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vreugde</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en die stem van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vrolikheid</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die stem van die bruidegom en die stem van die bruid, die geluid van die handmeul en die lig van die lamp.</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AE097B87-4412-F49C-E4AC-7DBA14C9B428}"/>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E18BE58-5145-7141-0AD4-5BEEF927D8D4}"/>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410051872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BCD88334-40FA-18B9-E61A-BDC8CE6B2DEC}"/>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43B684DB-103E-0FDD-23E2-904BAAEFCF0B}"/>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hierdie hele land sal ‘n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puinhoop</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‘n woesteny word; en hierdie nasies sal die koning van Babel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sewentig jaar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lank dien. En as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sewentig jaar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vol is, sal Ek oor die koning van Babel en oor dié nasie, spreek die HERE, hulle ongeregtigheid besoek, en oor die land van die Chaldeërs, en sal dit ewige wildernisse maak.</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86D224DA-AC92-D0A0-558E-0A70F93C5EEA}"/>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304FBB44-634D-02BD-6583-4930E9E05721}"/>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26897226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a:extLst>
            <a:ext uri="{FF2B5EF4-FFF2-40B4-BE49-F238E27FC236}">
              <a16:creationId xmlns:a16="http://schemas.microsoft.com/office/drawing/2014/main" id="{9108C250-C538-2132-E2F2-30BAFCBBB95A}"/>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DFF17BDF-0423-3928-155A-1B393400264A}"/>
              </a:ext>
            </a:extLst>
          </p:cNvPr>
          <p:cNvSpPr txBox="1">
            <a:spLocks/>
          </p:cNvSpPr>
          <p:nvPr/>
        </p:nvSpPr>
        <p:spPr>
          <a:xfrm>
            <a:off x="250613" y="1380276"/>
            <a:ext cx="11724640" cy="533929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115000"/>
              </a:lnSpc>
              <a:spcAft>
                <a:spcPts val="800"/>
              </a:spcAft>
              <a:buNone/>
            </a:pP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En Ek sal oor dié land bring al my woorde wat Ek daaroor gespreek het - alles wat geskrywe is in hierdie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boek</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 wat </a:t>
            </a:r>
            <a:r>
              <a:rPr lang="nl-NL" sz="3600" b="1"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Jeremia geprofeteer </a:t>
            </a:r>
            <a:r>
              <a:rPr lang="nl-NL" sz="3600" i="1" kern="100" dirty="0">
                <a:solidFill>
                  <a:srgbClr val="000000"/>
                </a:solidFill>
                <a:latin typeface="Century Gothic" panose="020B0502020202020204" pitchFamily="34" charset="0"/>
                <a:ea typeface="Aptos" panose="020B0004020202020204" pitchFamily="34" charset="0"/>
                <a:cs typeface="Times New Roman" panose="02020603050405020304" pitchFamily="18" charset="0"/>
              </a:rPr>
              <a:t>het oor al die nasies.’</a:t>
            </a:r>
            <a:endParaRPr lang="en-ZA" sz="3200" kern="100" dirty="0">
              <a:latin typeface="Aptos" panose="020B0004020202020204" pitchFamily="34" charset="0"/>
              <a:ea typeface="Aptos" panose="020B0004020202020204" pitchFamily="34" charset="0"/>
              <a:cs typeface="Times New Roman" panose="02020603050405020304" pitchFamily="18" charset="0"/>
            </a:endParaRPr>
          </a:p>
        </p:txBody>
      </p:sp>
      <p:pic>
        <p:nvPicPr>
          <p:cNvPr id="4" name="Picture 3" descr="A picture containing food&#10;&#10;Description automatically generated">
            <a:extLst>
              <a:ext uri="{FF2B5EF4-FFF2-40B4-BE49-F238E27FC236}">
                <a16:creationId xmlns:a16="http://schemas.microsoft.com/office/drawing/2014/main" id="{3D8B163B-C835-BEEB-24ED-993234781D09}"/>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Title 2">
            <a:extLst>
              <a:ext uri="{FF2B5EF4-FFF2-40B4-BE49-F238E27FC236}">
                <a16:creationId xmlns:a16="http://schemas.microsoft.com/office/drawing/2014/main" id="{1582148B-A505-553C-2977-A171A7D41C8A}"/>
              </a:ext>
            </a:extLst>
          </p:cNvPr>
          <p:cNvSpPr txBox="1">
            <a:spLocks/>
          </p:cNvSpPr>
          <p:nvPr/>
        </p:nvSpPr>
        <p:spPr>
          <a:xfrm>
            <a:off x="2089659" y="138430"/>
            <a:ext cx="8229600" cy="8016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25:1-13</a:t>
            </a:r>
          </a:p>
        </p:txBody>
      </p:sp>
    </p:spTree>
    <p:extLst>
      <p:ext uri="{BB962C8B-B14F-4D97-AF65-F5344CB8AC3E}">
        <p14:creationId xmlns:p14="http://schemas.microsoft.com/office/powerpoint/2010/main" val="3997041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4415</TotalTime>
  <Words>2452</Words>
  <Application>Microsoft Office PowerPoint</Application>
  <PresentationFormat>Widescreen</PresentationFormat>
  <Paragraphs>143</Paragraphs>
  <Slides>49</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Aptos</vt: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1548</cp:revision>
  <dcterms:created xsi:type="dcterms:W3CDTF">2020-05-26T13:44:35Z</dcterms:created>
  <dcterms:modified xsi:type="dcterms:W3CDTF">2026-03-27T15:45:30Z</dcterms:modified>
  <cp:contentStatus/>
</cp:coreProperties>
</file>