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1963" r:id="rId2"/>
    <p:sldId id="2186" r:id="rId3"/>
    <p:sldId id="2187" r:id="rId4"/>
    <p:sldId id="2053" r:id="rId5"/>
    <p:sldId id="2226" r:id="rId6"/>
    <p:sldId id="2227" r:id="rId7"/>
    <p:sldId id="2228" r:id="rId8"/>
    <p:sldId id="2229" r:id="rId9"/>
    <p:sldId id="2230" r:id="rId10"/>
    <p:sldId id="2231" r:id="rId11"/>
    <p:sldId id="2232" r:id="rId12"/>
    <p:sldId id="2233" r:id="rId13"/>
    <p:sldId id="2215" r:id="rId14"/>
    <p:sldId id="2216" r:id="rId15"/>
    <p:sldId id="2158" r:id="rId16"/>
    <p:sldId id="2163" r:id="rId17"/>
    <p:sldId id="2213" r:id="rId18"/>
    <p:sldId id="2214" r:id="rId19"/>
    <p:sldId id="2234" r:id="rId20"/>
    <p:sldId id="2235" r:id="rId21"/>
    <p:sldId id="2236" r:id="rId22"/>
    <p:sldId id="2237" r:id="rId23"/>
    <p:sldId id="2239" r:id="rId24"/>
    <p:sldId id="2238" r:id="rId25"/>
    <p:sldId id="2240" r:id="rId26"/>
    <p:sldId id="2241" r:id="rId27"/>
    <p:sldId id="224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6654B3-8A27-4C58-906D-49241DE078F9}" v="11" dt="2026-07-17T11:18:03.2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87" autoAdjust="0"/>
    <p:restoredTop sz="93969" autoAdjust="0"/>
  </p:normalViewPr>
  <p:slideViewPr>
    <p:cSldViewPr snapToGrid="0" snapToObjects="1">
      <p:cViewPr varScale="1">
        <p:scale>
          <a:sx n="62" d="100"/>
          <a:sy n="62" d="100"/>
        </p:scale>
        <p:origin x="90" y="996"/>
      </p:cViewPr>
      <p:guideLst>
        <p:guide orient="horz" pos="2160"/>
        <p:guide pos="3840"/>
      </p:guideLst>
    </p:cSldViewPr>
  </p:slid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anu Lotz" userId="4d125e5b85a256d3" providerId="LiveId" clId="{D745F9A1-69AB-45EE-A091-2025783E43FB}"/>
    <pc:docChg chg="undo custSel addSld delSld modSld sldOrd">
      <pc:chgData name="Leanu Lotz" userId="4d125e5b85a256d3" providerId="LiveId" clId="{D745F9A1-69AB-45EE-A091-2025783E43FB}" dt="2026-07-17T11:18:03.210" v="520"/>
      <pc:docMkLst>
        <pc:docMk/>
      </pc:docMkLst>
      <pc:sldChg chg="addSp delSp modSp mod ord">
        <pc:chgData name="Leanu Lotz" userId="4d125e5b85a256d3" providerId="LiveId" clId="{D745F9A1-69AB-45EE-A091-2025783E43FB}" dt="2026-07-17T10:47:25.103" v="294"/>
        <pc:sldMkLst>
          <pc:docMk/>
          <pc:sldMk cId="3460238239" sldId="1963"/>
        </pc:sldMkLst>
        <pc:spChg chg="mod">
          <ac:chgData name="Leanu Lotz" userId="4d125e5b85a256d3" providerId="LiveId" clId="{D745F9A1-69AB-45EE-A091-2025783E43FB}" dt="2026-07-17T10:47:13.929" v="292" actId="1076"/>
          <ac:spMkLst>
            <pc:docMk/>
            <pc:sldMk cId="3460238239" sldId="1963"/>
            <ac:spMk id="7" creationId="{5691963A-C81E-CBDD-AE87-DC5D405B43C6}"/>
          </ac:spMkLst>
        </pc:spChg>
        <pc:spChg chg="del">
          <ac:chgData name="Leanu Lotz" userId="4d125e5b85a256d3" providerId="LiveId" clId="{D745F9A1-69AB-45EE-A091-2025783E43FB}" dt="2026-07-17T10:46:38.792" v="283" actId="26606"/>
          <ac:spMkLst>
            <pc:docMk/>
            <pc:sldMk cId="3460238239" sldId="1963"/>
            <ac:spMk id="27" creationId="{22A397E7-BF60-45B2-84C7-B074B76C37A7}"/>
          </ac:spMkLst>
        </pc:spChg>
        <pc:spChg chg="del">
          <ac:chgData name="Leanu Lotz" userId="4d125e5b85a256d3" providerId="LiveId" clId="{D745F9A1-69AB-45EE-A091-2025783E43FB}" dt="2026-07-17T10:46:38.792" v="283" actId="26606"/>
          <ac:spMkLst>
            <pc:docMk/>
            <pc:sldMk cId="3460238239" sldId="1963"/>
            <ac:spMk id="28" creationId="{890DEF05-784E-4B61-89E4-04C4ECF4E5A0}"/>
          </ac:spMkLst>
        </pc:spChg>
        <pc:spChg chg="add">
          <ac:chgData name="Leanu Lotz" userId="4d125e5b85a256d3" providerId="LiveId" clId="{D745F9A1-69AB-45EE-A091-2025783E43FB}" dt="2026-07-17T10:46:38.792" v="283" actId="26606"/>
          <ac:spMkLst>
            <pc:docMk/>
            <pc:sldMk cId="3460238239" sldId="1963"/>
            <ac:spMk id="33" creationId="{7DA3C418-758E-4180-A5D0-8655D6804587}"/>
          </ac:spMkLst>
        </pc:spChg>
        <pc:spChg chg="add">
          <ac:chgData name="Leanu Lotz" userId="4d125e5b85a256d3" providerId="LiveId" clId="{D745F9A1-69AB-45EE-A091-2025783E43FB}" dt="2026-07-17T10:46:38.792" v="283" actId="26606"/>
          <ac:spMkLst>
            <pc:docMk/>
            <pc:sldMk cId="3460238239" sldId="1963"/>
            <ac:spMk id="35" creationId="{28C8EF06-5EC3-4883-AFAF-D74FF46550FB}"/>
          </ac:spMkLst>
        </pc:spChg>
        <pc:picChg chg="add mod ord">
          <ac:chgData name="Leanu Lotz" userId="4d125e5b85a256d3" providerId="LiveId" clId="{D745F9A1-69AB-45EE-A091-2025783E43FB}" dt="2026-07-17T10:46:38.792" v="283" actId="26606"/>
          <ac:picMkLst>
            <pc:docMk/>
            <pc:sldMk cId="3460238239" sldId="1963"/>
            <ac:picMk id="5" creationId="{0CAD18A4-EE8A-CAA9-3292-131AF4343AB1}"/>
          </ac:picMkLst>
        </pc:picChg>
        <pc:picChg chg="add del mod ord">
          <ac:chgData name="Leanu Lotz" userId="4d125e5b85a256d3" providerId="LiveId" clId="{D745F9A1-69AB-45EE-A091-2025783E43FB}" dt="2026-07-17T10:46:25.517" v="281" actId="478"/>
          <ac:picMkLst>
            <pc:docMk/>
            <pc:sldMk cId="3460238239" sldId="1963"/>
            <ac:picMk id="12" creationId="{CB70DA03-0500-5431-CFAB-EECBFCEA5313}"/>
          </ac:picMkLst>
        </pc:picChg>
        <pc:cxnChg chg="del">
          <ac:chgData name="Leanu Lotz" userId="4d125e5b85a256d3" providerId="LiveId" clId="{D745F9A1-69AB-45EE-A091-2025783E43FB}" dt="2026-07-17T10:46:38.792" v="283" actId="26606"/>
          <ac:cxnSpMkLst>
            <pc:docMk/>
            <pc:sldMk cId="3460238239" sldId="1963"/>
            <ac:cxnSpMk id="26" creationId="{C41BAEC7-F7B0-4224-8B18-8F74B7D87F0B}"/>
          </ac:cxnSpMkLst>
        </pc:cxnChg>
      </pc:sldChg>
      <pc:sldChg chg="modSp mod">
        <pc:chgData name="Leanu Lotz" userId="4d125e5b85a256d3" providerId="LiveId" clId="{D745F9A1-69AB-45EE-A091-2025783E43FB}" dt="2026-07-17T10:51:15.571" v="344" actId="113"/>
        <pc:sldMkLst>
          <pc:docMk/>
          <pc:sldMk cId="795802406" sldId="2053"/>
        </pc:sldMkLst>
        <pc:spChg chg="mod">
          <ac:chgData name="Leanu Lotz" userId="4d125e5b85a256d3" providerId="LiveId" clId="{D745F9A1-69AB-45EE-A091-2025783E43FB}" dt="2026-07-17T10:50:40.138" v="336"/>
          <ac:spMkLst>
            <pc:docMk/>
            <pc:sldMk cId="795802406" sldId="2053"/>
            <ac:spMk id="2" creationId="{09B079AA-E5E6-59D4-449A-3F831F194AA5}"/>
          </ac:spMkLst>
        </pc:spChg>
        <pc:spChg chg="mod">
          <ac:chgData name="Leanu Lotz" userId="4d125e5b85a256d3" providerId="LiveId" clId="{D745F9A1-69AB-45EE-A091-2025783E43FB}" dt="2026-07-17T10:51:15.571" v="344" actId="113"/>
          <ac:spMkLst>
            <pc:docMk/>
            <pc:sldMk cId="795802406" sldId="2053"/>
            <ac:spMk id="6" creationId="{EBD6CDE4-D9EB-A824-ED6A-D0CE7C4DCACA}"/>
          </ac:spMkLst>
        </pc:spChg>
      </pc:sldChg>
      <pc:sldChg chg="del">
        <pc:chgData name="Leanu Lotz" userId="4d125e5b85a256d3" providerId="LiveId" clId="{D745F9A1-69AB-45EE-A091-2025783E43FB}" dt="2026-07-17T10:50:26.357" v="335" actId="47"/>
        <pc:sldMkLst>
          <pc:docMk/>
          <pc:sldMk cId="165591837" sldId="2154"/>
        </pc:sldMkLst>
      </pc:sldChg>
      <pc:sldChg chg="del">
        <pc:chgData name="Leanu Lotz" userId="4d125e5b85a256d3" providerId="LiveId" clId="{D745F9A1-69AB-45EE-A091-2025783E43FB}" dt="2026-07-17T11:02:55.951" v="431" actId="47"/>
        <pc:sldMkLst>
          <pc:docMk/>
          <pc:sldMk cId="1381982072" sldId="2156"/>
        </pc:sldMkLst>
      </pc:sldChg>
      <pc:sldChg chg="del">
        <pc:chgData name="Leanu Lotz" userId="4d125e5b85a256d3" providerId="LiveId" clId="{D745F9A1-69AB-45EE-A091-2025783E43FB}" dt="2026-07-17T11:02:56.347" v="432" actId="47"/>
        <pc:sldMkLst>
          <pc:docMk/>
          <pc:sldMk cId="2118547410" sldId="2157"/>
        </pc:sldMkLst>
      </pc:sldChg>
      <pc:sldChg chg="addSp delSp modSp mod ord">
        <pc:chgData name="Leanu Lotz" userId="4d125e5b85a256d3" providerId="LiveId" clId="{D745F9A1-69AB-45EE-A091-2025783E43FB}" dt="2026-07-17T11:04:40.514" v="444" actId="14100"/>
        <pc:sldMkLst>
          <pc:docMk/>
          <pc:sldMk cId="2030257549" sldId="2158"/>
        </pc:sldMkLst>
        <pc:spChg chg="del">
          <ac:chgData name="Leanu Lotz" userId="4d125e5b85a256d3" providerId="LiveId" clId="{D745F9A1-69AB-45EE-A091-2025783E43FB}" dt="2026-07-17T11:04:11.955" v="440" actId="26606"/>
          <ac:spMkLst>
            <pc:docMk/>
            <pc:sldMk cId="2030257549" sldId="2158"/>
            <ac:spMk id="9" creationId="{42A4FC2C-047E-45A5-965D-8E1E3BF09BC6}"/>
          </ac:spMkLst>
        </pc:spChg>
        <pc:picChg chg="del">
          <ac:chgData name="Leanu Lotz" userId="4d125e5b85a256d3" providerId="LiveId" clId="{D745F9A1-69AB-45EE-A091-2025783E43FB}" dt="2026-07-17T11:04:02.756" v="438" actId="478"/>
          <ac:picMkLst>
            <pc:docMk/>
            <pc:sldMk cId="2030257549" sldId="2158"/>
            <ac:picMk id="3" creationId="{7D15861C-D0F3-3A00-7324-0458B346FC01}"/>
          </ac:picMkLst>
        </pc:picChg>
        <pc:picChg chg="ord">
          <ac:chgData name="Leanu Lotz" userId="4d125e5b85a256d3" providerId="LiveId" clId="{D745F9A1-69AB-45EE-A091-2025783E43FB}" dt="2026-07-17T11:04:11.955" v="440" actId="26606"/>
          <ac:picMkLst>
            <pc:docMk/>
            <pc:sldMk cId="2030257549" sldId="2158"/>
            <ac:picMk id="4" creationId="{E3BB37E6-FA7C-58CA-F9AE-38C4C1E12ABF}"/>
          </ac:picMkLst>
        </pc:picChg>
        <pc:picChg chg="add mod">
          <ac:chgData name="Leanu Lotz" userId="4d125e5b85a256d3" providerId="LiveId" clId="{D745F9A1-69AB-45EE-A091-2025783E43FB}" dt="2026-07-17T11:04:40.514" v="444" actId="14100"/>
          <ac:picMkLst>
            <pc:docMk/>
            <pc:sldMk cId="2030257549" sldId="2158"/>
            <ac:picMk id="5" creationId="{A1707F49-DD92-395D-3F98-99F297522BA7}"/>
          </ac:picMkLst>
        </pc:picChg>
      </pc:sldChg>
      <pc:sldChg chg="del">
        <pc:chgData name="Leanu Lotz" userId="4d125e5b85a256d3" providerId="LiveId" clId="{D745F9A1-69AB-45EE-A091-2025783E43FB}" dt="2026-07-17T11:02:57.300" v="433" actId="47"/>
        <pc:sldMkLst>
          <pc:docMk/>
          <pc:sldMk cId="4173243886" sldId="2159"/>
        </pc:sldMkLst>
      </pc:sldChg>
      <pc:sldChg chg="del">
        <pc:chgData name="Leanu Lotz" userId="4d125e5b85a256d3" providerId="LiveId" clId="{D745F9A1-69AB-45EE-A091-2025783E43FB}" dt="2026-07-17T11:02:57.795" v="434" actId="47"/>
        <pc:sldMkLst>
          <pc:docMk/>
          <pc:sldMk cId="2390300818" sldId="2160"/>
        </pc:sldMkLst>
      </pc:sldChg>
      <pc:sldChg chg="del">
        <pc:chgData name="Leanu Lotz" userId="4d125e5b85a256d3" providerId="LiveId" clId="{D745F9A1-69AB-45EE-A091-2025783E43FB}" dt="2026-07-17T11:02:58.167" v="435" actId="47"/>
        <pc:sldMkLst>
          <pc:docMk/>
          <pc:sldMk cId="869515764" sldId="2161"/>
        </pc:sldMkLst>
      </pc:sldChg>
      <pc:sldChg chg="del">
        <pc:chgData name="Leanu Lotz" userId="4d125e5b85a256d3" providerId="LiveId" clId="{D745F9A1-69AB-45EE-A091-2025783E43FB}" dt="2026-07-17T11:02:58.652" v="436" actId="47"/>
        <pc:sldMkLst>
          <pc:docMk/>
          <pc:sldMk cId="225044798" sldId="2162"/>
        </pc:sldMkLst>
      </pc:sldChg>
      <pc:sldChg chg="modSp mod">
        <pc:chgData name="Leanu Lotz" userId="4d125e5b85a256d3" providerId="LiveId" clId="{D745F9A1-69AB-45EE-A091-2025783E43FB}" dt="2026-07-17T11:05:16.288" v="449" actId="113"/>
        <pc:sldMkLst>
          <pc:docMk/>
          <pc:sldMk cId="741300770" sldId="2163"/>
        </pc:sldMkLst>
        <pc:spChg chg="mod">
          <ac:chgData name="Leanu Lotz" userId="4d125e5b85a256d3" providerId="LiveId" clId="{D745F9A1-69AB-45EE-A091-2025783E43FB}" dt="2026-07-17T11:05:16.288" v="449" actId="113"/>
          <ac:spMkLst>
            <pc:docMk/>
            <pc:sldMk cId="741300770" sldId="2163"/>
            <ac:spMk id="6" creationId="{A2D01F10-9E60-E939-A0BA-11DE9897A082}"/>
          </ac:spMkLst>
        </pc:spChg>
      </pc:sldChg>
      <pc:sldChg chg="addSp delSp modSp mod">
        <pc:chgData name="Leanu Lotz" userId="4d125e5b85a256d3" providerId="LiveId" clId="{D745F9A1-69AB-45EE-A091-2025783E43FB}" dt="2026-07-17T10:49:03.407" v="318" actId="255"/>
        <pc:sldMkLst>
          <pc:docMk/>
          <pc:sldMk cId="1075183468" sldId="2186"/>
        </pc:sldMkLst>
        <pc:spChg chg="add del mod">
          <ac:chgData name="Leanu Lotz" userId="4d125e5b85a256d3" providerId="LiveId" clId="{D745F9A1-69AB-45EE-A091-2025783E43FB}" dt="2026-07-17T10:48:44.372" v="314" actId="478"/>
          <ac:spMkLst>
            <pc:docMk/>
            <pc:sldMk cId="1075183468" sldId="2186"/>
            <ac:spMk id="6" creationId="{E636287F-0A91-511C-0D94-2CA2A0B99F99}"/>
          </ac:spMkLst>
        </pc:spChg>
        <pc:graphicFrameChg chg="add mod">
          <ac:chgData name="Leanu Lotz" userId="4d125e5b85a256d3" providerId="LiveId" clId="{D745F9A1-69AB-45EE-A091-2025783E43FB}" dt="2026-07-17T10:48:30.988" v="311" actId="14100"/>
          <ac:graphicFrameMkLst>
            <pc:docMk/>
            <pc:sldMk cId="1075183468" sldId="2186"/>
            <ac:graphicFrameMk id="2" creationId="{A6328EFC-56E1-B7B4-1820-EC5A40CF40B5}"/>
          </ac:graphicFrameMkLst>
        </pc:graphicFrameChg>
        <pc:graphicFrameChg chg="add mod modGraphic">
          <ac:chgData name="Leanu Lotz" userId="4d125e5b85a256d3" providerId="LiveId" clId="{D745F9A1-69AB-45EE-A091-2025783E43FB}" dt="2026-07-17T10:49:03.407" v="318" actId="255"/>
          <ac:graphicFrameMkLst>
            <pc:docMk/>
            <pc:sldMk cId="1075183468" sldId="2186"/>
            <ac:graphicFrameMk id="3" creationId="{573879BB-3892-830E-7EE3-8813A43C3EC5}"/>
          </ac:graphicFrameMkLst>
        </pc:graphicFrameChg>
      </pc:sldChg>
      <pc:sldChg chg="modSp mod">
        <pc:chgData name="Leanu Lotz" userId="4d125e5b85a256d3" providerId="LiveId" clId="{D745F9A1-69AB-45EE-A091-2025783E43FB}" dt="2026-07-17T10:49:41.324" v="322" actId="113"/>
        <pc:sldMkLst>
          <pc:docMk/>
          <pc:sldMk cId="4131069504" sldId="2187"/>
        </pc:sldMkLst>
        <pc:spChg chg="mod">
          <ac:chgData name="Leanu Lotz" userId="4d125e5b85a256d3" providerId="LiveId" clId="{D745F9A1-69AB-45EE-A091-2025783E43FB}" dt="2026-07-17T10:49:41.324" v="322" actId="113"/>
          <ac:spMkLst>
            <pc:docMk/>
            <pc:sldMk cId="4131069504" sldId="2187"/>
            <ac:spMk id="6" creationId="{5D9E264C-7CBB-89F8-AFFC-E2814A3DE43A}"/>
          </ac:spMkLst>
        </pc:spChg>
      </pc:sldChg>
      <pc:sldChg chg="del">
        <pc:chgData name="Leanu Lotz" userId="4d125e5b85a256d3" providerId="LiveId" clId="{D745F9A1-69AB-45EE-A091-2025783E43FB}" dt="2026-07-17T10:50:20.060" v="323" actId="47"/>
        <pc:sldMkLst>
          <pc:docMk/>
          <pc:sldMk cId="1747738182" sldId="2188"/>
        </pc:sldMkLst>
      </pc:sldChg>
      <pc:sldChg chg="del">
        <pc:chgData name="Leanu Lotz" userId="4d125e5b85a256d3" providerId="LiveId" clId="{D745F9A1-69AB-45EE-A091-2025783E43FB}" dt="2026-07-17T10:50:21.346" v="324" actId="47"/>
        <pc:sldMkLst>
          <pc:docMk/>
          <pc:sldMk cId="1635498343" sldId="2189"/>
        </pc:sldMkLst>
      </pc:sldChg>
      <pc:sldChg chg="del">
        <pc:chgData name="Leanu Lotz" userId="4d125e5b85a256d3" providerId="LiveId" clId="{D745F9A1-69AB-45EE-A091-2025783E43FB}" dt="2026-07-17T10:50:21.779" v="325" actId="47"/>
        <pc:sldMkLst>
          <pc:docMk/>
          <pc:sldMk cId="4018362588" sldId="2190"/>
        </pc:sldMkLst>
      </pc:sldChg>
      <pc:sldChg chg="del">
        <pc:chgData name="Leanu Lotz" userId="4d125e5b85a256d3" providerId="LiveId" clId="{D745F9A1-69AB-45EE-A091-2025783E43FB}" dt="2026-07-17T10:50:22.178" v="326" actId="47"/>
        <pc:sldMkLst>
          <pc:docMk/>
          <pc:sldMk cId="3019618313" sldId="2191"/>
        </pc:sldMkLst>
      </pc:sldChg>
      <pc:sldChg chg="del">
        <pc:chgData name="Leanu Lotz" userId="4d125e5b85a256d3" providerId="LiveId" clId="{D745F9A1-69AB-45EE-A091-2025783E43FB}" dt="2026-07-17T10:50:22.514" v="327" actId="47"/>
        <pc:sldMkLst>
          <pc:docMk/>
          <pc:sldMk cId="319644481" sldId="2192"/>
        </pc:sldMkLst>
      </pc:sldChg>
      <pc:sldChg chg="del">
        <pc:chgData name="Leanu Lotz" userId="4d125e5b85a256d3" providerId="LiveId" clId="{D745F9A1-69AB-45EE-A091-2025783E43FB}" dt="2026-07-17T10:50:22.786" v="328" actId="47"/>
        <pc:sldMkLst>
          <pc:docMk/>
          <pc:sldMk cId="2567288967" sldId="2193"/>
        </pc:sldMkLst>
      </pc:sldChg>
      <pc:sldChg chg="del">
        <pc:chgData name="Leanu Lotz" userId="4d125e5b85a256d3" providerId="LiveId" clId="{D745F9A1-69AB-45EE-A091-2025783E43FB}" dt="2026-07-17T10:50:23.146" v="329" actId="47"/>
        <pc:sldMkLst>
          <pc:docMk/>
          <pc:sldMk cId="1335713574" sldId="2194"/>
        </pc:sldMkLst>
      </pc:sldChg>
      <pc:sldChg chg="del">
        <pc:chgData name="Leanu Lotz" userId="4d125e5b85a256d3" providerId="LiveId" clId="{D745F9A1-69AB-45EE-A091-2025783E43FB}" dt="2026-07-17T10:50:23.443" v="330" actId="47"/>
        <pc:sldMkLst>
          <pc:docMk/>
          <pc:sldMk cId="1841088007" sldId="2195"/>
        </pc:sldMkLst>
      </pc:sldChg>
      <pc:sldChg chg="del">
        <pc:chgData name="Leanu Lotz" userId="4d125e5b85a256d3" providerId="LiveId" clId="{D745F9A1-69AB-45EE-A091-2025783E43FB}" dt="2026-07-17T10:50:23.991" v="331" actId="47"/>
        <pc:sldMkLst>
          <pc:docMk/>
          <pc:sldMk cId="2432861833" sldId="2196"/>
        </pc:sldMkLst>
      </pc:sldChg>
      <pc:sldChg chg="del">
        <pc:chgData name="Leanu Lotz" userId="4d125e5b85a256d3" providerId="LiveId" clId="{D745F9A1-69AB-45EE-A091-2025783E43FB}" dt="2026-07-17T10:50:24.390" v="332" actId="47"/>
        <pc:sldMkLst>
          <pc:docMk/>
          <pc:sldMk cId="3800018383" sldId="2197"/>
        </pc:sldMkLst>
      </pc:sldChg>
      <pc:sldChg chg="del">
        <pc:chgData name="Leanu Lotz" userId="4d125e5b85a256d3" providerId="LiveId" clId="{D745F9A1-69AB-45EE-A091-2025783E43FB}" dt="2026-07-17T10:50:24.896" v="333" actId="47"/>
        <pc:sldMkLst>
          <pc:docMk/>
          <pc:sldMk cId="870962087" sldId="2198"/>
        </pc:sldMkLst>
      </pc:sldChg>
      <pc:sldChg chg="del">
        <pc:chgData name="Leanu Lotz" userId="4d125e5b85a256d3" providerId="LiveId" clId="{D745F9A1-69AB-45EE-A091-2025783E43FB}" dt="2026-07-17T10:50:25.604" v="334" actId="47"/>
        <pc:sldMkLst>
          <pc:docMk/>
          <pc:sldMk cId="466972870" sldId="2199"/>
        </pc:sldMkLst>
      </pc:sldChg>
      <pc:sldChg chg="del">
        <pc:chgData name="Leanu Lotz" userId="4d125e5b85a256d3" providerId="LiveId" clId="{D745F9A1-69AB-45EE-A091-2025783E43FB}" dt="2026-07-17T11:02:54.245" v="427" actId="47"/>
        <pc:sldMkLst>
          <pc:docMk/>
          <pc:sldMk cId="4226191758" sldId="2209"/>
        </pc:sldMkLst>
      </pc:sldChg>
      <pc:sldChg chg="del">
        <pc:chgData name="Leanu Lotz" userId="4d125e5b85a256d3" providerId="LiveId" clId="{D745F9A1-69AB-45EE-A091-2025783E43FB}" dt="2026-07-17T11:02:54.677" v="428" actId="47"/>
        <pc:sldMkLst>
          <pc:docMk/>
          <pc:sldMk cId="515937116" sldId="2210"/>
        </pc:sldMkLst>
      </pc:sldChg>
      <pc:sldChg chg="del">
        <pc:chgData name="Leanu Lotz" userId="4d125e5b85a256d3" providerId="LiveId" clId="{D745F9A1-69AB-45EE-A091-2025783E43FB}" dt="2026-07-17T11:02:55.140" v="429" actId="47"/>
        <pc:sldMkLst>
          <pc:docMk/>
          <pc:sldMk cId="2387743446" sldId="2211"/>
        </pc:sldMkLst>
      </pc:sldChg>
      <pc:sldChg chg="del">
        <pc:chgData name="Leanu Lotz" userId="4d125e5b85a256d3" providerId="LiveId" clId="{D745F9A1-69AB-45EE-A091-2025783E43FB}" dt="2026-07-17T11:02:55.539" v="430" actId="47"/>
        <pc:sldMkLst>
          <pc:docMk/>
          <pc:sldMk cId="1200845117" sldId="2212"/>
        </pc:sldMkLst>
      </pc:sldChg>
      <pc:sldChg chg="delSp modSp mod">
        <pc:chgData name="Leanu Lotz" userId="4d125e5b85a256d3" providerId="LiveId" clId="{D745F9A1-69AB-45EE-A091-2025783E43FB}" dt="2026-07-17T11:05:47.934" v="454" actId="113"/>
        <pc:sldMkLst>
          <pc:docMk/>
          <pc:sldMk cId="266100563" sldId="2213"/>
        </pc:sldMkLst>
        <pc:spChg chg="del">
          <ac:chgData name="Leanu Lotz" userId="4d125e5b85a256d3" providerId="LiveId" clId="{D745F9A1-69AB-45EE-A091-2025783E43FB}" dt="2026-07-17T11:05:33.709" v="451" actId="478"/>
          <ac:spMkLst>
            <pc:docMk/>
            <pc:sldMk cId="266100563" sldId="2213"/>
            <ac:spMk id="2" creationId="{79822F90-1A64-0AE7-9495-A120F23D2E28}"/>
          </ac:spMkLst>
        </pc:spChg>
        <pc:spChg chg="mod">
          <ac:chgData name="Leanu Lotz" userId="4d125e5b85a256d3" providerId="LiveId" clId="{D745F9A1-69AB-45EE-A091-2025783E43FB}" dt="2026-07-17T11:05:47.934" v="454" actId="113"/>
          <ac:spMkLst>
            <pc:docMk/>
            <pc:sldMk cId="266100563" sldId="2213"/>
            <ac:spMk id="6" creationId="{07A00317-4E6F-AD77-F8AB-1A99BAC7A921}"/>
          </ac:spMkLst>
        </pc:spChg>
      </pc:sldChg>
      <pc:sldChg chg="modSp mod">
        <pc:chgData name="Leanu Lotz" userId="4d125e5b85a256d3" providerId="LiveId" clId="{D745F9A1-69AB-45EE-A091-2025783E43FB}" dt="2026-07-17T11:06:13.248" v="457" actId="113"/>
        <pc:sldMkLst>
          <pc:docMk/>
          <pc:sldMk cId="3425570666" sldId="2214"/>
        </pc:sldMkLst>
        <pc:spChg chg="mod">
          <ac:chgData name="Leanu Lotz" userId="4d125e5b85a256d3" providerId="LiveId" clId="{D745F9A1-69AB-45EE-A091-2025783E43FB}" dt="2026-07-17T11:06:13.248" v="457" actId="113"/>
          <ac:spMkLst>
            <pc:docMk/>
            <pc:sldMk cId="3425570666" sldId="2214"/>
            <ac:spMk id="6" creationId="{41F3B069-4366-DBF2-0322-838814926F18}"/>
          </ac:spMkLst>
        </pc:spChg>
      </pc:sldChg>
      <pc:sldChg chg="addSp delSp modSp mod">
        <pc:chgData name="Leanu Lotz" userId="4d125e5b85a256d3" providerId="LiveId" clId="{D745F9A1-69AB-45EE-A091-2025783E43FB}" dt="2026-07-17T11:01:57.130" v="409"/>
        <pc:sldMkLst>
          <pc:docMk/>
          <pc:sldMk cId="1042330650" sldId="2215"/>
        </pc:sldMkLst>
        <pc:spChg chg="add del">
          <ac:chgData name="Leanu Lotz" userId="4d125e5b85a256d3" providerId="LiveId" clId="{D745F9A1-69AB-45EE-A091-2025783E43FB}" dt="2026-07-17T11:01:50.818" v="408" actId="478"/>
          <ac:spMkLst>
            <pc:docMk/>
            <pc:sldMk cId="1042330650" sldId="2215"/>
            <ac:spMk id="2" creationId="{59D7FD33-FC6D-5BF0-2CE2-7C3DF97CE68C}"/>
          </ac:spMkLst>
        </pc:spChg>
        <pc:spChg chg="add del mod">
          <ac:chgData name="Leanu Lotz" userId="4d125e5b85a256d3" providerId="LiveId" clId="{D745F9A1-69AB-45EE-A091-2025783E43FB}" dt="2026-07-17T11:01:57.130" v="409"/>
          <ac:spMkLst>
            <pc:docMk/>
            <pc:sldMk cId="1042330650" sldId="2215"/>
            <ac:spMk id="6" creationId="{4DB7075F-C697-FC0E-C5FE-E9AE8C7CE6E7}"/>
          </ac:spMkLst>
        </pc:spChg>
      </pc:sldChg>
      <pc:sldChg chg="addSp delSp modSp mod">
        <pc:chgData name="Leanu Lotz" userId="4d125e5b85a256d3" providerId="LiveId" clId="{D745F9A1-69AB-45EE-A091-2025783E43FB}" dt="2026-07-17T11:02:25.011" v="419" actId="113"/>
        <pc:sldMkLst>
          <pc:docMk/>
          <pc:sldMk cId="230757965" sldId="2216"/>
        </pc:sldMkLst>
        <pc:spChg chg="del">
          <ac:chgData name="Leanu Lotz" userId="4d125e5b85a256d3" providerId="LiveId" clId="{D745F9A1-69AB-45EE-A091-2025783E43FB}" dt="2026-07-17T11:02:11.290" v="412" actId="478"/>
          <ac:spMkLst>
            <pc:docMk/>
            <pc:sldMk cId="230757965" sldId="2216"/>
            <ac:spMk id="2" creationId="{0190E293-14BE-2960-035F-1ABF0E3B675C}"/>
          </ac:spMkLst>
        </pc:spChg>
        <pc:spChg chg="add del mod">
          <ac:chgData name="Leanu Lotz" userId="4d125e5b85a256d3" providerId="LiveId" clId="{D745F9A1-69AB-45EE-A091-2025783E43FB}" dt="2026-07-17T11:02:25.011" v="419" actId="113"/>
          <ac:spMkLst>
            <pc:docMk/>
            <pc:sldMk cId="230757965" sldId="2216"/>
            <ac:spMk id="6" creationId="{A7B059B0-6874-B656-96AF-3DA8D15B4A6A}"/>
          </ac:spMkLst>
        </pc:spChg>
      </pc:sldChg>
      <pc:sldChg chg="del">
        <pc:chgData name="Leanu Lotz" userId="4d125e5b85a256d3" providerId="LiveId" clId="{D745F9A1-69AB-45EE-A091-2025783E43FB}" dt="2026-07-17T11:02:45.566" v="422" actId="47"/>
        <pc:sldMkLst>
          <pc:docMk/>
          <pc:sldMk cId="3663418398" sldId="2217"/>
        </pc:sldMkLst>
      </pc:sldChg>
      <pc:sldChg chg="del">
        <pc:chgData name="Leanu Lotz" userId="4d125e5b85a256d3" providerId="LiveId" clId="{D745F9A1-69AB-45EE-A091-2025783E43FB}" dt="2026-07-17T11:02:46.683" v="423" actId="47"/>
        <pc:sldMkLst>
          <pc:docMk/>
          <pc:sldMk cId="3536494617" sldId="2218"/>
        </pc:sldMkLst>
      </pc:sldChg>
      <pc:sldChg chg="del">
        <pc:chgData name="Leanu Lotz" userId="4d125e5b85a256d3" providerId="LiveId" clId="{D745F9A1-69AB-45EE-A091-2025783E43FB}" dt="2026-07-17T11:02:51.253" v="424" actId="47"/>
        <pc:sldMkLst>
          <pc:docMk/>
          <pc:sldMk cId="1237991988" sldId="2219"/>
        </pc:sldMkLst>
      </pc:sldChg>
      <pc:sldChg chg="del">
        <pc:chgData name="Leanu Lotz" userId="4d125e5b85a256d3" providerId="LiveId" clId="{D745F9A1-69AB-45EE-A091-2025783E43FB}" dt="2026-07-17T11:02:52.237" v="425" actId="47"/>
        <pc:sldMkLst>
          <pc:docMk/>
          <pc:sldMk cId="2383337921" sldId="2220"/>
        </pc:sldMkLst>
      </pc:sldChg>
      <pc:sldChg chg="del">
        <pc:chgData name="Leanu Lotz" userId="4d125e5b85a256d3" providerId="LiveId" clId="{D745F9A1-69AB-45EE-A091-2025783E43FB}" dt="2026-07-17T11:02:52.893" v="426" actId="47"/>
        <pc:sldMkLst>
          <pc:docMk/>
          <pc:sldMk cId="1718522966" sldId="2221"/>
        </pc:sldMkLst>
      </pc:sldChg>
      <pc:sldChg chg="del">
        <pc:chgData name="Leanu Lotz" userId="4d125e5b85a256d3" providerId="LiveId" clId="{D745F9A1-69AB-45EE-A091-2025783E43FB}" dt="2026-07-17T11:14:28.832" v="509" actId="47"/>
        <pc:sldMkLst>
          <pc:docMk/>
          <pc:sldMk cId="575539926" sldId="2222"/>
        </pc:sldMkLst>
      </pc:sldChg>
      <pc:sldChg chg="del">
        <pc:chgData name="Leanu Lotz" userId="4d125e5b85a256d3" providerId="LiveId" clId="{D745F9A1-69AB-45EE-A091-2025783E43FB}" dt="2026-07-17T11:02:59.389" v="437" actId="47"/>
        <pc:sldMkLst>
          <pc:docMk/>
          <pc:sldMk cId="3848718611" sldId="2223"/>
        </pc:sldMkLst>
      </pc:sldChg>
      <pc:sldChg chg="del">
        <pc:chgData name="Leanu Lotz" userId="4d125e5b85a256d3" providerId="LiveId" clId="{D745F9A1-69AB-45EE-A091-2025783E43FB}" dt="2026-07-17T11:06:24.352" v="459" actId="47"/>
        <pc:sldMkLst>
          <pc:docMk/>
          <pc:sldMk cId="1383770705" sldId="2224"/>
        </pc:sldMkLst>
      </pc:sldChg>
      <pc:sldChg chg="add del">
        <pc:chgData name="Leanu Lotz" userId="4d125e5b85a256d3" providerId="LiveId" clId="{D745F9A1-69AB-45EE-A091-2025783E43FB}" dt="2026-07-17T11:16:50.682" v="518" actId="2696"/>
        <pc:sldMkLst>
          <pc:docMk/>
          <pc:sldMk cId="3882138146" sldId="2225"/>
        </pc:sldMkLst>
      </pc:sldChg>
      <pc:sldChg chg="modSp add mod">
        <pc:chgData name="Leanu Lotz" userId="4d125e5b85a256d3" providerId="LiveId" clId="{D745F9A1-69AB-45EE-A091-2025783E43FB}" dt="2026-07-17T10:56:13.704" v="350" actId="113"/>
        <pc:sldMkLst>
          <pc:docMk/>
          <pc:sldMk cId="4291119640" sldId="2226"/>
        </pc:sldMkLst>
        <pc:spChg chg="mod">
          <ac:chgData name="Leanu Lotz" userId="4d125e5b85a256d3" providerId="LiveId" clId="{D745F9A1-69AB-45EE-A091-2025783E43FB}" dt="2026-07-17T10:56:13.704" v="350" actId="113"/>
          <ac:spMkLst>
            <pc:docMk/>
            <pc:sldMk cId="4291119640" sldId="2226"/>
            <ac:spMk id="6" creationId="{A60C7E17-42C4-4E25-C7C6-8A9C4E9A1216}"/>
          </ac:spMkLst>
        </pc:spChg>
      </pc:sldChg>
      <pc:sldChg chg="modSp add mod">
        <pc:chgData name="Leanu Lotz" userId="4d125e5b85a256d3" providerId="LiveId" clId="{D745F9A1-69AB-45EE-A091-2025783E43FB}" dt="2026-07-17T10:56:55.715" v="358" actId="113"/>
        <pc:sldMkLst>
          <pc:docMk/>
          <pc:sldMk cId="3809063115" sldId="2227"/>
        </pc:sldMkLst>
        <pc:spChg chg="mod">
          <ac:chgData name="Leanu Lotz" userId="4d125e5b85a256d3" providerId="LiveId" clId="{D745F9A1-69AB-45EE-A091-2025783E43FB}" dt="2026-07-17T10:56:55.715" v="358" actId="113"/>
          <ac:spMkLst>
            <pc:docMk/>
            <pc:sldMk cId="3809063115" sldId="2227"/>
            <ac:spMk id="6" creationId="{5845308C-27E4-E003-27A4-C87DD7C686D2}"/>
          </ac:spMkLst>
        </pc:spChg>
      </pc:sldChg>
      <pc:sldChg chg="modSp add mod">
        <pc:chgData name="Leanu Lotz" userId="4d125e5b85a256d3" providerId="LiveId" clId="{D745F9A1-69AB-45EE-A091-2025783E43FB}" dt="2026-07-17T10:58:08.031" v="363" actId="113"/>
        <pc:sldMkLst>
          <pc:docMk/>
          <pc:sldMk cId="811486456" sldId="2228"/>
        </pc:sldMkLst>
        <pc:spChg chg="mod">
          <ac:chgData name="Leanu Lotz" userId="4d125e5b85a256d3" providerId="LiveId" clId="{D745F9A1-69AB-45EE-A091-2025783E43FB}" dt="2026-07-17T10:58:08.031" v="363" actId="113"/>
          <ac:spMkLst>
            <pc:docMk/>
            <pc:sldMk cId="811486456" sldId="2228"/>
            <ac:spMk id="6" creationId="{6C887CE9-8F9E-5C4B-4700-E301D79A75D8}"/>
          </ac:spMkLst>
        </pc:spChg>
      </pc:sldChg>
      <pc:sldChg chg="modSp add mod">
        <pc:chgData name="Leanu Lotz" userId="4d125e5b85a256d3" providerId="LiveId" clId="{D745F9A1-69AB-45EE-A091-2025783E43FB}" dt="2026-07-17T10:58:49.429" v="369" actId="113"/>
        <pc:sldMkLst>
          <pc:docMk/>
          <pc:sldMk cId="1315955108" sldId="2229"/>
        </pc:sldMkLst>
        <pc:spChg chg="mod">
          <ac:chgData name="Leanu Lotz" userId="4d125e5b85a256d3" providerId="LiveId" clId="{D745F9A1-69AB-45EE-A091-2025783E43FB}" dt="2026-07-17T10:58:49.429" v="369" actId="113"/>
          <ac:spMkLst>
            <pc:docMk/>
            <pc:sldMk cId="1315955108" sldId="2229"/>
            <ac:spMk id="6" creationId="{1E429EBB-BF03-E960-66C8-A094A413E0B8}"/>
          </ac:spMkLst>
        </pc:spChg>
      </pc:sldChg>
      <pc:sldChg chg="modSp add mod">
        <pc:chgData name="Leanu Lotz" userId="4d125e5b85a256d3" providerId="LiveId" clId="{D745F9A1-69AB-45EE-A091-2025783E43FB}" dt="2026-07-17T10:59:25.552" v="376" actId="113"/>
        <pc:sldMkLst>
          <pc:docMk/>
          <pc:sldMk cId="1370870601" sldId="2230"/>
        </pc:sldMkLst>
        <pc:spChg chg="mod">
          <ac:chgData name="Leanu Lotz" userId="4d125e5b85a256d3" providerId="LiveId" clId="{D745F9A1-69AB-45EE-A091-2025783E43FB}" dt="2026-07-17T10:59:25.552" v="376" actId="113"/>
          <ac:spMkLst>
            <pc:docMk/>
            <pc:sldMk cId="1370870601" sldId="2230"/>
            <ac:spMk id="6" creationId="{C40E70F1-5F9C-B1A5-3408-0FE335EF325F}"/>
          </ac:spMkLst>
        </pc:spChg>
      </pc:sldChg>
      <pc:sldChg chg="modSp add mod">
        <pc:chgData name="Leanu Lotz" userId="4d125e5b85a256d3" providerId="LiveId" clId="{D745F9A1-69AB-45EE-A091-2025783E43FB}" dt="2026-07-17T11:00:12.052" v="387" actId="113"/>
        <pc:sldMkLst>
          <pc:docMk/>
          <pc:sldMk cId="1909662522" sldId="2231"/>
        </pc:sldMkLst>
        <pc:spChg chg="mod">
          <ac:chgData name="Leanu Lotz" userId="4d125e5b85a256d3" providerId="LiveId" clId="{D745F9A1-69AB-45EE-A091-2025783E43FB}" dt="2026-07-17T11:00:12.052" v="387" actId="113"/>
          <ac:spMkLst>
            <pc:docMk/>
            <pc:sldMk cId="1909662522" sldId="2231"/>
            <ac:spMk id="6" creationId="{06C562B1-0252-8F6E-1276-AE7B843A5522}"/>
          </ac:spMkLst>
        </pc:spChg>
      </pc:sldChg>
      <pc:sldChg chg="modSp add mod">
        <pc:chgData name="Leanu Lotz" userId="4d125e5b85a256d3" providerId="LiveId" clId="{D745F9A1-69AB-45EE-A091-2025783E43FB}" dt="2026-07-17T11:00:59.883" v="396" actId="113"/>
        <pc:sldMkLst>
          <pc:docMk/>
          <pc:sldMk cId="2218168454" sldId="2232"/>
        </pc:sldMkLst>
        <pc:spChg chg="mod">
          <ac:chgData name="Leanu Lotz" userId="4d125e5b85a256d3" providerId="LiveId" clId="{D745F9A1-69AB-45EE-A091-2025783E43FB}" dt="2026-07-17T11:00:59.883" v="396" actId="113"/>
          <ac:spMkLst>
            <pc:docMk/>
            <pc:sldMk cId="2218168454" sldId="2232"/>
            <ac:spMk id="6" creationId="{619A1EC7-4D13-CCDE-D07C-0CC9091B680C}"/>
          </ac:spMkLst>
        </pc:spChg>
      </pc:sldChg>
      <pc:sldChg chg="modSp add mod">
        <pc:chgData name="Leanu Lotz" userId="4d125e5b85a256d3" providerId="LiveId" clId="{D745F9A1-69AB-45EE-A091-2025783E43FB}" dt="2026-07-17T11:01:26.087" v="403" actId="113"/>
        <pc:sldMkLst>
          <pc:docMk/>
          <pc:sldMk cId="3670329976" sldId="2233"/>
        </pc:sldMkLst>
        <pc:spChg chg="mod">
          <ac:chgData name="Leanu Lotz" userId="4d125e5b85a256d3" providerId="LiveId" clId="{D745F9A1-69AB-45EE-A091-2025783E43FB}" dt="2026-07-17T11:01:26.087" v="403" actId="113"/>
          <ac:spMkLst>
            <pc:docMk/>
            <pc:sldMk cId="3670329976" sldId="2233"/>
            <ac:spMk id="6" creationId="{C31ACD34-4190-A066-BF95-C49B1C604C39}"/>
          </ac:spMkLst>
        </pc:spChg>
      </pc:sldChg>
      <pc:sldChg chg="modSp add mod">
        <pc:chgData name="Leanu Lotz" userId="4d125e5b85a256d3" providerId="LiveId" clId="{D745F9A1-69AB-45EE-A091-2025783E43FB}" dt="2026-07-17T11:07:09.802" v="467" actId="113"/>
        <pc:sldMkLst>
          <pc:docMk/>
          <pc:sldMk cId="690938183" sldId="2234"/>
        </pc:sldMkLst>
        <pc:spChg chg="mod">
          <ac:chgData name="Leanu Lotz" userId="4d125e5b85a256d3" providerId="LiveId" clId="{D745F9A1-69AB-45EE-A091-2025783E43FB}" dt="2026-07-17T11:07:09.802" v="467" actId="113"/>
          <ac:spMkLst>
            <pc:docMk/>
            <pc:sldMk cId="690938183" sldId="2234"/>
            <ac:spMk id="6" creationId="{17328460-748E-8C1C-1A9F-AD1FD4C7F6FC}"/>
          </ac:spMkLst>
        </pc:spChg>
      </pc:sldChg>
      <pc:sldChg chg="modSp add mod">
        <pc:chgData name="Leanu Lotz" userId="4d125e5b85a256d3" providerId="LiveId" clId="{D745F9A1-69AB-45EE-A091-2025783E43FB}" dt="2026-07-17T11:07:42.357" v="476" actId="113"/>
        <pc:sldMkLst>
          <pc:docMk/>
          <pc:sldMk cId="3930680319" sldId="2235"/>
        </pc:sldMkLst>
        <pc:spChg chg="mod">
          <ac:chgData name="Leanu Lotz" userId="4d125e5b85a256d3" providerId="LiveId" clId="{D745F9A1-69AB-45EE-A091-2025783E43FB}" dt="2026-07-17T11:07:42.357" v="476" actId="113"/>
          <ac:spMkLst>
            <pc:docMk/>
            <pc:sldMk cId="3930680319" sldId="2235"/>
            <ac:spMk id="6" creationId="{44442F1E-238E-0C27-D4C4-D70A8529AC82}"/>
          </ac:spMkLst>
        </pc:spChg>
      </pc:sldChg>
      <pc:sldChg chg="modSp add mod">
        <pc:chgData name="Leanu Lotz" userId="4d125e5b85a256d3" providerId="LiveId" clId="{D745F9A1-69AB-45EE-A091-2025783E43FB}" dt="2026-07-17T11:08:44.206" v="484" actId="113"/>
        <pc:sldMkLst>
          <pc:docMk/>
          <pc:sldMk cId="752535157" sldId="2236"/>
        </pc:sldMkLst>
        <pc:spChg chg="mod">
          <ac:chgData name="Leanu Lotz" userId="4d125e5b85a256d3" providerId="LiveId" clId="{D745F9A1-69AB-45EE-A091-2025783E43FB}" dt="2026-07-17T11:08:44.206" v="484" actId="113"/>
          <ac:spMkLst>
            <pc:docMk/>
            <pc:sldMk cId="752535157" sldId="2236"/>
            <ac:spMk id="6" creationId="{C63BA63F-FEF0-D29A-6201-266671252E2B}"/>
          </ac:spMkLst>
        </pc:spChg>
      </pc:sldChg>
      <pc:sldChg chg="modSp add mod">
        <pc:chgData name="Leanu Lotz" userId="4d125e5b85a256d3" providerId="LiveId" clId="{D745F9A1-69AB-45EE-A091-2025783E43FB}" dt="2026-07-17T11:10:23.346" v="492" actId="113"/>
        <pc:sldMkLst>
          <pc:docMk/>
          <pc:sldMk cId="1905433068" sldId="2237"/>
        </pc:sldMkLst>
        <pc:spChg chg="mod">
          <ac:chgData name="Leanu Lotz" userId="4d125e5b85a256d3" providerId="LiveId" clId="{D745F9A1-69AB-45EE-A091-2025783E43FB}" dt="2026-07-17T11:10:23.346" v="492" actId="113"/>
          <ac:spMkLst>
            <pc:docMk/>
            <pc:sldMk cId="1905433068" sldId="2237"/>
            <ac:spMk id="6" creationId="{F7A8D6EC-50F9-887B-6BDC-00E287AACBC7}"/>
          </ac:spMkLst>
        </pc:spChg>
      </pc:sldChg>
      <pc:sldChg chg="modSp add mod modAnim">
        <pc:chgData name="Leanu Lotz" userId="4d125e5b85a256d3" providerId="LiveId" clId="{D745F9A1-69AB-45EE-A091-2025783E43FB}" dt="2026-07-17T11:18:03.210" v="520"/>
        <pc:sldMkLst>
          <pc:docMk/>
          <pc:sldMk cId="301909265" sldId="2238"/>
        </pc:sldMkLst>
        <pc:spChg chg="mod">
          <ac:chgData name="Leanu Lotz" userId="4d125e5b85a256d3" providerId="LiveId" clId="{D745F9A1-69AB-45EE-A091-2025783E43FB}" dt="2026-07-17T11:10:38.209" v="493"/>
          <ac:spMkLst>
            <pc:docMk/>
            <pc:sldMk cId="301909265" sldId="2238"/>
            <ac:spMk id="6" creationId="{5ADD8DE8-5B17-1332-097B-48ACCECF993F}"/>
          </ac:spMkLst>
        </pc:spChg>
      </pc:sldChg>
      <pc:sldChg chg="add del">
        <pc:chgData name="Leanu Lotz" userId="4d125e5b85a256d3" providerId="LiveId" clId="{D745F9A1-69AB-45EE-A091-2025783E43FB}" dt="2026-07-17T11:13:17.697" v="495" actId="2696"/>
        <pc:sldMkLst>
          <pc:docMk/>
          <pc:sldMk cId="116106986" sldId="2239"/>
        </pc:sldMkLst>
      </pc:sldChg>
      <pc:sldChg chg="modSp add mod ord">
        <pc:chgData name="Leanu Lotz" userId="4d125e5b85a256d3" providerId="LiveId" clId="{D745F9A1-69AB-45EE-A091-2025783E43FB}" dt="2026-07-17T11:14:15.856" v="507" actId="113"/>
        <pc:sldMkLst>
          <pc:docMk/>
          <pc:sldMk cId="452166055" sldId="2239"/>
        </pc:sldMkLst>
        <pc:spChg chg="mod">
          <ac:chgData name="Leanu Lotz" userId="4d125e5b85a256d3" providerId="LiveId" clId="{D745F9A1-69AB-45EE-A091-2025783E43FB}" dt="2026-07-17T11:13:50.401" v="499"/>
          <ac:spMkLst>
            <pc:docMk/>
            <pc:sldMk cId="452166055" sldId="2239"/>
            <ac:spMk id="2" creationId="{7663C0CC-4C45-2387-00EF-CF768D08B432}"/>
          </ac:spMkLst>
        </pc:spChg>
        <pc:spChg chg="mod">
          <ac:chgData name="Leanu Lotz" userId="4d125e5b85a256d3" providerId="LiveId" clId="{D745F9A1-69AB-45EE-A091-2025783E43FB}" dt="2026-07-17T11:14:15.856" v="507" actId="113"/>
          <ac:spMkLst>
            <pc:docMk/>
            <pc:sldMk cId="452166055" sldId="2239"/>
            <ac:spMk id="6" creationId="{08556422-E628-ECF0-B574-E2992908096D}"/>
          </ac:spMkLst>
        </pc:spChg>
      </pc:sldChg>
      <pc:sldChg chg="modSp add mod">
        <pc:chgData name="Leanu Lotz" userId="4d125e5b85a256d3" providerId="LiveId" clId="{D745F9A1-69AB-45EE-A091-2025783E43FB}" dt="2026-07-17T11:15:42.044" v="512" actId="113"/>
        <pc:sldMkLst>
          <pc:docMk/>
          <pc:sldMk cId="246483445" sldId="2240"/>
        </pc:sldMkLst>
        <pc:spChg chg="mod">
          <ac:chgData name="Leanu Lotz" userId="4d125e5b85a256d3" providerId="LiveId" clId="{D745F9A1-69AB-45EE-A091-2025783E43FB}" dt="2026-07-17T11:15:42.044" v="512" actId="113"/>
          <ac:spMkLst>
            <pc:docMk/>
            <pc:sldMk cId="246483445" sldId="2240"/>
            <ac:spMk id="6" creationId="{1E645B3C-AA84-628B-8871-1EB3E6C7E265}"/>
          </ac:spMkLst>
        </pc:spChg>
      </pc:sldChg>
      <pc:sldChg chg="modSp add mod">
        <pc:chgData name="Leanu Lotz" userId="4d125e5b85a256d3" providerId="LiveId" clId="{D745F9A1-69AB-45EE-A091-2025783E43FB}" dt="2026-07-17T11:15:57.769" v="515" actId="113"/>
        <pc:sldMkLst>
          <pc:docMk/>
          <pc:sldMk cId="4091523149" sldId="2241"/>
        </pc:sldMkLst>
        <pc:spChg chg="mod">
          <ac:chgData name="Leanu Lotz" userId="4d125e5b85a256d3" providerId="LiveId" clId="{D745F9A1-69AB-45EE-A091-2025783E43FB}" dt="2026-07-17T11:15:57.769" v="515" actId="113"/>
          <ac:spMkLst>
            <pc:docMk/>
            <pc:sldMk cId="4091523149" sldId="2241"/>
            <ac:spMk id="6" creationId="{D55AC860-BFF6-18E0-8049-12BD989B6C56}"/>
          </ac:spMkLst>
        </pc:spChg>
      </pc:sldChg>
      <pc:sldChg chg="modSp add mod">
        <pc:chgData name="Leanu Lotz" userId="4d125e5b85a256d3" providerId="LiveId" clId="{D745F9A1-69AB-45EE-A091-2025783E43FB}" dt="2026-07-17T11:16:20.572" v="517"/>
        <pc:sldMkLst>
          <pc:docMk/>
          <pc:sldMk cId="4032979847" sldId="2242"/>
        </pc:sldMkLst>
        <pc:spChg chg="mod">
          <ac:chgData name="Leanu Lotz" userId="4d125e5b85a256d3" providerId="LiveId" clId="{D745F9A1-69AB-45EE-A091-2025783E43FB}" dt="2026-07-17T11:16:20.572" v="517"/>
          <ac:spMkLst>
            <pc:docMk/>
            <pc:sldMk cId="4032979847" sldId="2242"/>
            <ac:spMk id="6" creationId="{88897F42-4A94-06B8-E062-C3399FA2403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31532340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4475C-B53B-6069-9D68-115EA8307B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EB536E-738A-7155-212D-A351D47A77DB}"/>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266D77EC-46EA-4D36-BE45-970DD7BE18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E20F41-3561-EEE5-39F1-D7ABEABFF695}"/>
              </a:ext>
            </a:extLst>
          </p:cNvPr>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3149999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44861-A8A4-F401-AA7E-F59EA195BF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AC2A28-026D-4665-C608-BEB1C0B3C2E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E91B570C-8937-3067-F735-C9DC65D5D6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C7E54E-01BE-E762-841E-E1B7425AAF5C}"/>
              </a:ext>
            </a:extLst>
          </p:cNvPr>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13133075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8E6B9-BB67-7B73-C5FA-DE4E43B122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94D3C8-17C8-3AF1-42E6-928A7C6DBFD9}"/>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49144B6A-FD88-A76A-6649-0C3854FB8C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32BB42-865D-5324-6625-632009D406D5}"/>
              </a:ext>
            </a:extLst>
          </p:cNvPr>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34241669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5BE97-05BF-A505-7F2C-24449C9ADF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E3544C-F989-67C0-7DD5-D87381E08216}"/>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3005FA63-809A-7E16-7661-3195913860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114555-EC88-7054-B1E2-5F489D637158}"/>
              </a:ext>
            </a:extLst>
          </p:cNvPr>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21099553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3A95C-03B5-F0AF-3236-03165CD974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0C1041-8B3E-564F-A71C-3E124092E02B}"/>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51986DA3-6E30-A583-5FBD-D9AD21BA07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EE6155-8B9F-474D-A8CE-0687C4543630}"/>
              </a:ext>
            </a:extLst>
          </p:cNvPr>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19392143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B4209-14BE-5C3D-A1CE-BC4E134595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BB8279-146E-937C-F530-CD73132A851D}"/>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C07999E6-43A4-CF96-570B-3E52BD70F9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559A47-C596-AD64-96A7-C60E0457260D}"/>
              </a:ext>
            </a:extLst>
          </p:cNvPr>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1363155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B64BB-1879-395F-D969-F82491ABA9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6C7803-1602-91F7-17A1-C5F11DE212A0}"/>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CAE7E7EF-2CC3-F12E-948B-392243FB23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F0521A-6134-0363-199C-AE14D5C66246}"/>
              </a:ext>
            </a:extLst>
          </p:cNvPr>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4610125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3FC33-9ECF-4725-0817-727B3C19B1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6372FD-5848-680C-1599-6E7DE5F3EC6C}"/>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EA6B4C15-F8D2-483E-BF51-483C08DA38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334567-F284-BE42-C389-8CDD643207E6}"/>
              </a:ext>
            </a:extLst>
          </p:cNvPr>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11306527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A0114-7E0F-ADF4-D2FF-BFA85D2805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48FF22-E415-403F-7D48-C0363FFAE9CD}"/>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550D0314-B6F5-D5AA-66C8-25818B71C1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50BA93-BADE-8637-6301-2947BD21D095}"/>
              </a:ext>
            </a:extLst>
          </p:cNvPr>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1672636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66F22-42AE-B320-D8D9-D40ABFE07D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DEB4BB-D912-D29A-9B2C-03D30B777378}"/>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645472FB-6401-A9D2-E6D9-A8C7BE1B0A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B00401-B8B3-FDD8-9432-02B0D3F372D3}"/>
              </a:ext>
            </a:extLst>
          </p:cNvPr>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1591873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B30D7-18C6-5AD5-B4FF-03D51D16B4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934EAB-3527-33ED-FBE1-F1AFB35A0140}"/>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923D3B78-0AA3-28DC-57D0-1CF1323F75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C92BCE-0BD2-17EC-C577-B1249921B21E}"/>
              </a:ext>
            </a:extLst>
          </p:cNvPr>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15044984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10542-6AC8-4065-D04C-8BB67F1AA1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FA32A8-FAB4-B16E-58B6-B8949F7C7626}"/>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9A8CC3EE-DC06-BD2F-8EFB-5AD30C6F05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9D7761-334C-4598-09C9-BD1D3537A0A3}"/>
              </a:ext>
            </a:extLst>
          </p:cNvPr>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15353422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76583-B1E3-B280-8874-A5058766AD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F89C20-2A7B-AB87-8892-E62CED5E0F60}"/>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4FEE70A1-4107-DAB3-5D5F-DF495FF7A8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E0B6B3-E95E-24ED-B4C7-7116B1B55572}"/>
              </a:ext>
            </a:extLst>
          </p:cNvPr>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22598957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53B35-CCEB-7899-EE65-F694C4BE9D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EBE80-2757-21AC-B432-16527C0B6379}"/>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55955D8E-CD18-21E1-4B2B-BEF9E3C42E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BC453B-7F20-8C50-7B9E-87952404AFF8}"/>
              </a:ext>
            </a:extLst>
          </p:cNvPr>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27951472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42F00-F4AD-54CB-A9A7-EC85E2A6B6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E0FD6F-31B6-E763-F082-99EDE3ABE851}"/>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5C7F1942-4A77-0272-A72D-B9ED318FBC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413A2F-7B9B-34A9-B404-621756494F63}"/>
              </a:ext>
            </a:extLst>
          </p:cNvPr>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38279378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1F9C9-85AB-41BD-42F3-E89DD98299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A49B0E-5BAB-CEEB-A29B-1ADB9ADE8A54}"/>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3F0E5E5-CACD-F202-10A4-5322E267DA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1DFF73-DF4B-3F37-BF97-29438EF1F517}"/>
              </a:ext>
            </a:extLst>
          </p:cNvPr>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5082838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6521B-354F-889C-EE61-E518A69904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82A45C-01AF-245F-BB52-4B1DE91E57B4}"/>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C3B8EC2-0005-8A65-CFE7-6775CA984B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0143429-1096-D418-245F-4E334D4C0682}"/>
              </a:ext>
            </a:extLst>
          </p:cNvPr>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2778648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1AF31-2BEF-A924-2591-70DD4067FF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C6D7DB-08EB-F9D3-E791-56088D4D9CD2}"/>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3024FFA0-423C-AEFF-482B-00510F2BE7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5ADF52-8721-BA1B-ACD5-9F4B135FA4D1}"/>
              </a:ext>
            </a:extLst>
          </p:cNvPr>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355926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01EE7-8C5A-0185-AFBB-3F68D415BF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1CB909-1506-C11B-C8CC-7ADFD1EE3820}"/>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928EBC81-FE6D-D515-963A-958A7B515E1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64839D-EA0D-9E4C-4ACE-FE4BB2464C08}"/>
              </a:ext>
            </a:extLst>
          </p:cNvPr>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1031703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53B7C-2D50-89A9-2045-2E0433DFE5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1B6FC2-7B31-CC97-04A5-5D77E46585AE}"/>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8E708B4-38F8-639E-D973-11BF136C30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4B6FDF-F6A1-2D67-B880-A4EB13BC275B}"/>
              </a:ext>
            </a:extLst>
          </p:cNvPr>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432219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7CB16-EF4F-2055-C140-8FB1C7BEEE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D9741F-4EB1-09A1-2512-A200F21BE605}"/>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935F3FC8-24E1-4B09-A29D-224955830A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21C705-A35A-5EFA-7296-C19B10698CD7}"/>
              </a:ext>
            </a:extLst>
          </p:cNvPr>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2267038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CCD55-BD73-4B6E-630D-55D1835C61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68D382-EFBF-8924-30C3-6CBFC18BB865}"/>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65A9FA75-6298-5AF0-6C6A-2BA35E61C7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F83F60-504F-07DA-9D45-A299A34A479C}"/>
              </a:ext>
            </a:extLst>
          </p:cNvPr>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2480655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E5C98-04D3-4284-A4E4-A61831BC93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C278A2-8E04-7C75-F6C3-78B8DF10777D}"/>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9C57D44A-6ABC-D9D9-BE24-E0D4408B4C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7BB90F-599F-C879-E67A-810E7C0900AE}"/>
              </a:ext>
            </a:extLst>
          </p:cNvPr>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2585421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27079-1006-F69D-634C-5390E8D339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C3CC9B-193F-CEB6-CB34-1C016118429E}"/>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F909EBEB-87F1-C509-9D6C-E01330F1C8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ADBE11-506B-F6EB-E8AE-E66815E3EDD8}"/>
              </a:ext>
            </a:extLst>
          </p:cNvPr>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1024301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085E2-E559-AC78-6B2B-0E9AE89F1B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5B3C3C-5E04-6102-1D16-53476CA6E627}"/>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8F34ECBA-7D13-9D59-3754-ABFDB512D1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4B456F-D520-F873-38BD-1B155ADF71BD}"/>
              </a:ext>
            </a:extLst>
          </p:cNvPr>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32218548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313EF-5B52-67F4-FFC0-87CB8E3CA2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E4D759-DB4E-3AF1-8DC5-E53E3B55785E}"/>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348C5C9A-4DD0-4D3A-4EDF-BB2E443945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E9479A-08D8-E8EC-E3F8-CD60CCC2F4AB}"/>
              </a:ext>
            </a:extLst>
          </p:cNvPr>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1986900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7/17/2026</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7/17/2026</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7/17/2026</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7/17/2026</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7/17/2026</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7/17/2026</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7/17/2026</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7/17/2026</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7/17/2026</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7/17/2026</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7/17/2026</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7/17/2026</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7DA3C418-758E-4180-A5D0-8655D680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28C8EF06-5EC3-4883-AFAF-D74FF4655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CAD18A4-EE8A-CAA9-3292-131AF4343AB1}"/>
              </a:ext>
            </a:extLst>
          </p:cNvPr>
          <p:cNvPicPr>
            <a:picLocks noChangeAspect="1"/>
          </p:cNvPicPr>
          <p:nvPr/>
        </p:nvPicPr>
        <p:blipFill>
          <a:blip r:embed="rId3"/>
          <a:srcRect t="21705" b="36710"/>
          <a:stretch>
            <a:fillRect/>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7" name="TextBox 6">
            <a:extLst>
              <a:ext uri="{FF2B5EF4-FFF2-40B4-BE49-F238E27FC236}">
                <a16:creationId xmlns:a16="http://schemas.microsoft.com/office/drawing/2014/main" id="{5691963A-C81E-CBDD-AE87-DC5D405B43C6}"/>
              </a:ext>
            </a:extLst>
          </p:cNvPr>
          <p:cNvSpPr txBox="1"/>
          <p:nvPr/>
        </p:nvSpPr>
        <p:spPr>
          <a:xfrm>
            <a:off x="0" y="883738"/>
            <a:ext cx="3837890" cy="3191437"/>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600" dirty="0">
                <a:solidFill>
                  <a:schemeClr val="tx1">
                    <a:lumMod val="85000"/>
                    <a:lumOff val="15000"/>
                  </a:schemeClr>
                </a:solidFill>
                <a:latin typeface="+mj-lt"/>
                <a:ea typeface="+mj-ea"/>
                <a:cs typeface="+mj-cs"/>
              </a:rPr>
              <a:t>JOHN, LIGHT, LOVE, LIFE VI</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46023823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86B8F03F-EB96-03A6-C462-C99C769A8D97}"/>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06C562B1-0252-8F6E-1276-AE7B843A5522}"/>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Daar is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geen vrees </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in die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liefde</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nie; maar die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volmaakte</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(of perfekte)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liefde</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dryf die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vrees</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buite, want die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vrees</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sluit straf in, en hy wat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vrees</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het nie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volmaak</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geword in die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liefde</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nie.</a:t>
            </a:r>
            <a:endPar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endParaRPr>
          </a:p>
        </p:txBody>
      </p:sp>
      <p:pic>
        <p:nvPicPr>
          <p:cNvPr id="4" name="Picture 3" descr="A picture containing food&#10;&#10;Description automatically generated">
            <a:extLst>
              <a:ext uri="{FF2B5EF4-FFF2-40B4-BE49-F238E27FC236}">
                <a16:creationId xmlns:a16="http://schemas.microsoft.com/office/drawing/2014/main" id="{1EEB6D74-7225-146F-FFAF-FCC23B5102B7}"/>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2B83B616-8B76-82D5-8758-A4581DB143F2}"/>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a:solidFill>
                  <a:srgbClr val="000000"/>
                </a:solidFill>
                <a:latin typeface="Century Gothic" panose="020B0502020202020204" pitchFamily="34" charset="0"/>
                <a:ea typeface="Aptos" panose="020B0004020202020204" pitchFamily="34" charset="0"/>
                <a:cs typeface="Verdana" panose="020B0604030504040204" pitchFamily="34" charset="0"/>
              </a:rPr>
              <a:t>1 Jh 4:7-21.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90966252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38982B49-4156-40CD-0C18-4B403CE937EF}"/>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619A1EC7-4D13-CCDE-D07C-0CC9091B680C}"/>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Ons het Hom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omdat Hy ons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eerste liefgehad </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het. As iemand sê: Ek het God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 en sy broeder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haat</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is hy ‘n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leuenaar</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want wie sy broeder wat hy gesien het, nie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liefhet</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nie, hoe kan hy God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liefhê</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wat hy nie gesien het nie?</a:t>
            </a:r>
            <a:endPar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endParaRPr>
          </a:p>
        </p:txBody>
      </p:sp>
      <p:pic>
        <p:nvPicPr>
          <p:cNvPr id="4" name="Picture 3" descr="A picture containing food&#10;&#10;Description automatically generated">
            <a:extLst>
              <a:ext uri="{FF2B5EF4-FFF2-40B4-BE49-F238E27FC236}">
                <a16:creationId xmlns:a16="http://schemas.microsoft.com/office/drawing/2014/main" id="{18F92D2D-36D5-897F-1B16-82A07708FD23}"/>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E09926E4-5574-098C-4C5C-FD4C569CEE5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a:solidFill>
                  <a:srgbClr val="000000"/>
                </a:solidFill>
                <a:latin typeface="Century Gothic" panose="020B0502020202020204" pitchFamily="34" charset="0"/>
                <a:ea typeface="Aptos" panose="020B0004020202020204" pitchFamily="34" charset="0"/>
                <a:cs typeface="Verdana" panose="020B0604030504040204" pitchFamily="34" charset="0"/>
              </a:rPr>
              <a:t>1 Jh 4:7-21.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21816845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233ECA9B-2D9C-70DA-B23E-9F03421988CF}"/>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C31ACD34-4190-A066-BF95-C49B1C604C39}"/>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En hierdie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gebod</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het ons van Hom dat hy wat God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liefhet</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ook sy broeder moet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liefhê</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a:t>
            </a:r>
            <a:endPar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endParaRPr>
          </a:p>
        </p:txBody>
      </p:sp>
      <p:pic>
        <p:nvPicPr>
          <p:cNvPr id="4" name="Picture 3" descr="A picture containing food&#10;&#10;Description automatically generated">
            <a:extLst>
              <a:ext uri="{FF2B5EF4-FFF2-40B4-BE49-F238E27FC236}">
                <a16:creationId xmlns:a16="http://schemas.microsoft.com/office/drawing/2014/main" id="{1BEB4570-2B58-C6E0-4E4C-F673D4F03C4D}"/>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9FF26A1F-1564-FEDD-CB3F-BDCEF9A561BE}"/>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a:solidFill>
                  <a:srgbClr val="000000"/>
                </a:solidFill>
                <a:latin typeface="Century Gothic" panose="020B0502020202020204" pitchFamily="34" charset="0"/>
                <a:ea typeface="Aptos" panose="020B0004020202020204" pitchFamily="34" charset="0"/>
                <a:cs typeface="Verdana" panose="020B0604030504040204" pitchFamily="34" charset="0"/>
              </a:rPr>
              <a:t>1 Jh 4:7-21.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67032997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A9BF8C41-CDC2-65F4-A95C-49EF7FA02AED}"/>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4DB7075F-C697-FC0E-C5FE-E9AE8C7CE6E7}"/>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Sleutelwoorde: Geliefdes, Liefde, Lief, Liefhet, Liefhê &amp; Liefgehad…</a:t>
            </a:r>
            <a:endPar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endParaRPr>
          </a:p>
        </p:txBody>
      </p:sp>
      <p:pic>
        <p:nvPicPr>
          <p:cNvPr id="4" name="Picture 3" descr="A picture containing food&#10;&#10;Description automatically generated">
            <a:extLst>
              <a:ext uri="{FF2B5EF4-FFF2-40B4-BE49-F238E27FC236}">
                <a16:creationId xmlns:a16="http://schemas.microsoft.com/office/drawing/2014/main" id="{0AD8001C-423F-E5BF-553D-40D6CDDD3107}"/>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4233065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9368080C-C7F3-D76D-0BB9-95F72C90A827}"/>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A7B059B0-6874-B656-96AF-3DA8D15B4A6A}"/>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‘Want nou sien ons deur ‘n spieël in ‘n raaisel, maar eendag van aangesig tot aangesig.’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(1 Kor 13:12)</a:t>
            </a:r>
          </a:p>
        </p:txBody>
      </p:sp>
      <p:pic>
        <p:nvPicPr>
          <p:cNvPr id="4" name="Picture 3" descr="A picture containing food&#10;&#10;Description automatically generated">
            <a:extLst>
              <a:ext uri="{FF2B5EF4-FFF2-40B4-BE49-F238E27FC236}">
                <a16:creationId xmlns:a16="http://schemas.microsoft.com/office/drawing/2014/main" id="{796990D7-CF88-1844-8B70-72B5C47EF05B}"/>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075796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358F7F-68B1-7F4B-12E2-3C7787812EF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1707F49-DD92-395D-3F98-99F297522BA7}"/>
              </a:ext>
            </a:extLst>
          </p:cNvPr>
          <p:cNvPicPr>
            <a:picLocks noChangeAspect="1"/>
          </p:cNvPicPr>
          <p:nvPr/>
        </p:nvPicPr>
        <p:blipFill>
          <a:blip r:embed="rId3"/>
          <a:stretch>
            <a:fillRect/>
          </a:stretch>
        </p:blipFill>
        <p:spPr>
          <a:xfrm>
            <a:off x="1289883" y="0"/>
            <a:ext cx="10274157" cy="6858000"/>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E3BB37E6-FA7C-58CA-F9AE-38C4C1E12ABF}"/>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3025754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E5AF01CC-0ED7-748C-FC34-95CA7A81C388}"/>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A2D01F10-9E60-E939-A0BA-11DE9897A082}"/>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‘Laat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ons</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mense maak na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ons</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beeld, na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ons</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gelykenis…’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(Gen 1:26)</a:t>
            </a:r>
            <a:endParaRPr lang="en-ZA" sz="3200" b="1"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descr="A picture containing food&#10;&#10;Description automatically generated">
            <a:extLst>
              <a:ext uri="{FF2B5EF4-FFF2-40B4-BE49-F238E27FC236}">
                <a16:creationId xmlns:a16="http://schemas.microsoft.com/office/drawing/2014/main" id="{8C422295-5DDE-FB3E-958E-18E9CAAC1874}"/>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4130077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B0CB26C2-FF78-74ED-C829-E33880FE763E}"/>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07A00317-4E6F-AD77-F8AB-1A99BAC7A921}"/>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‘maar God bewys sy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liefde</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tot ons daarin dat Christus vir ons gesterf het toe ons nog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sondaars</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was.’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(Rom 5:8)</a:t>
            </a:r>
            <a:endParaRPr lang="en-ZA" sz="3200" b="1"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descr="A picture containing food&#10;&#10;Description automatically generated">
            <a:extLst>
              <a:ext uri="{FF2B5EF4-FFF2-40B4-BE49-F238E27FC236}">
                <a16:creationId xmlns:a16="http://schemas.microsoft.com/office/drawing/2014/main" id="{F42D3A53-0BA1-C80B-52FC-974881D3EF47}"/>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6610056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7B2545DA-DBA3-C2B3-9A8A-E51256E42881}"/>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41F3B069-4366-DBF2-0322-838814926F18}"/>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‘Die HERE het ‘n welgevalle aan julle gehad en julle uitverkies, nie omdat julle meer was as al die ander volke nie, want julle was die geringste van al die volke. Maar omdat die HERE julle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liefgehad</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en die eed gehou het wat Hy vir julle vaders gesweer het, het die HERE julle met ‘n sterke hand uitgelei…’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(Deut 7:7-8)</a:t>
            </a:r>
            <a:endParaRPr lang="en-ZA" sz="3200" b="1"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descr="A picture containing food&#10;&#10;Description automatically generated">
            <a:extLst>
              <a:ext uri="{FF2B5EF4-FFF2-40B4-BE49-F238E27FC236}">
                <a16:creationId xmlns:a16="http://schemas.microsoft.com/office/drawing/2014/main" id="{EA93A0EB-7D3D-A2C8-C5EA-93A43717FF79}"/>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2557066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D1B497F2-C279-FD0F-6FFC-0013753113D3}"/>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17328460-748E-8C1C-1A9F-AD1FD4C7F6FC}"/>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‘Want so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het God die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wêreld</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gehad, dat Hy sy eniggebore Seun gegee het, sodat elkeen wat in Hom glo, nie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verlore</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mag gaan nie, maar die ewige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lewe</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kan hê. Want God het sy Seun in die wêreld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gestuur</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nie om die wêreld te veroordeel nie, maar dat die wêreld deur Hom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gered</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kan word.’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(Jh 3:16-17)</a:t>
            </a:r>
            <a:endParaRPr lang="en-ZA" sz="3200" b="1"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descr="A picture containing food&#10;&#10;Description automatically generated">
            <a:extLst>
              <a:ext uri="{FF2B5EF4-FFF2-40B4-BE49-F238E27FC236}">
                <a16:creationId xmlns:a16="http://schemas.microsoft.com/office/drawing/2014/main" id="{1DC93736-E320-2D18-9577-625818549B02}"/>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9093818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E0BD48C3-EC4B-96B1-34BA-3732FFA5D817}"/>
            </a:ext>
          </a:extLst>
        </p:cNvPr>
        <p:cNvGrpSpPr/>
        <p:nvPr/>
      </p:nvGrpSpPr>
      <p:grpSpPr>
        <a:xfrm>
          <a:off x="0" y="0"/>
          <a:ext cx="0" cy="0"/>
          <a:chOff x="0" y="0"/>
          <a:chExt cx="0" cy="0"/>
        </a:xfrm>
      </p:grpSpPr>
      <p:pic>
        <p:nvPicPr>
          <p:cNvPr id="4" name="Picture 3" descr="A picture containing food&#10;&#10;Description automatically generated">
            <a:extLst>
              <a:ext uri="{FF2B5EF4-FFF2-40B4-BE49-F238E27FC236}">
                <a16:creationId xmlns:a16="http://schemas.microsoft.com/office/drawing/2014/main" id="{DDDAE3BF-A37F-FE90-730D-4EBE1112032C}"/>
              </a:ext>
            </a:extLst>
          </p:cNvPr>
          <p:cNvPicPr>
            <a:picLocks noChangeAspect="1"/>
          </p:cNvPicPr>
          <p:nvPr/>
        </p:nvPicPr>
        <p:blipFill>
          <a:blip r:embed="rId4"/>
          <a:stretch>
            <a:fillRect/>
          </a:stretch>
        </p:blipFill>
        <p:spPr>
          <a:xfrm>
            <a:off x="135961" y="138430"/>
            <a:ext cx="1153922" cy="1153922"/>
          </a:xfrm>
          <a:prstGeom prst="rect">
            <a:avLst/>
          </a:prstGeom>
        </p:spPr>
      </p:pic>
      <p:graphicFrame>
        <p:nvGraphicFramePr>
          <p:cNvPr id="3" name="Table 2">
            <a:extLst>
              <a:ext uri="{FF2B5EF4-FFF2-40B4-BE49-F238E27FC236}">
                <a16:creationId xmlns:a16="http://schemas.microsoft.com/office/drawing/2014/main" id="{573879BB-3892-830E-7EE3-8813A43C3EC5}"/>
              </a:ext>
            </a:extLst>
          </p:cNvPr>
          <p:cNvGraphicFramePr>
            <a:graphicFrameLocks noGrp="1"/>
          </p:cNvGraphicFramePr>
          <p:nvPr>
            <p:extLst>
              <p:ext uri="{D42A27DB-BD31-4B8C-83A1-F6EECF244321}">
                <p14:modId xmlns:p14="http://schemas.microsoft.com/office/powerpoint/2010/main" val="1681908902"/>
              </p:ext>
            </p:extLst>
          </p:nvPr>
        </p:nvGraphicFramePr>
        <p:xfrm>
          <a:off x="1289882" y="1292352"/>
          <a:ext cx="10209859" cy="4673556"/>
        </p:xfrm>
        <a:graphic>
          <a:graphicData uri="http://schemas.openxmlformats.org/drawingml/2006/table">
            <a:tbl>
              <a:tblPr firstRow="1" firstCol="1" bandRow="1"/>
              <a:tblGrid>
                <a:gridCol w="559511">
                  <a:extLst>
                    <a:ext uri="{9D8B030D-6E8A-4147-A177-3AD203B41FA5}">
                      <a16:colId xmlns:a16="http://schemas.microsoft.com/office/drawing/2014/main" val="376436844"/>
                    </a:ext>
                  </a:extLst>
                </a:gridCol>
                <a:gridCol w="2619840">
                  <a:extLst>
                    <a:ext uri="{9D8B030D-6E8A-4147-A177-3AD203B41FA5}">
                      <a16:colId xmlns:a16="http://schemas.microsoft.com/office/drawing/2014/main" val="491978126"/>
                    </a:ext>
                  </a:extLst>
                </a:gridCol>
                <a:gridCol w="3016283">
                  <a:extLst>
                    <a:ext uri="{9D8B030D-6E8A-4147-A177-3AD203B41FA5}">
                      <a16:colId xmlns:a16="http://schemas.microsoft.com/office/drawing/2014/main" val="271157736"/>
                    </a:ext>
                  </a:extLst>
                </a:gridCol>
                <a:gridCol w="2006624">
                  <a:extLst>
                    <a:ext uri="{9D8B030D-6E8A-4147-A177-3AD203B41FA5}">
                      <a16:colId xmlns:a16="http://schemas.microsoft.com/office/drawing/2014/main" val="3433689771"/>
                    </a:ext>
                  </a:extLst>
                </a:gridCol>
                <a:gridCol w="2007601">
                  <a:extLst>
                    <a:ext uri="{9D8B030D-6E8A-4147-A177-3AD203B41FA5}">
                      <a16:colId xmlns:a16="http://schemas.microsoft.com/office/drawing/2014/main" val="1566273057"/>
                    </a:ext>
                  </a:extLst>
                </a:gridCol>
              </a:tblGrid>
              <a:tr h="1145377">
                <a:tc>
                  <a:txBody>
                    <a:bodyPr/>
                    <a:lstStyle/>
                    <a:p>
                      <a:pPr algn="just">
                        <a:lnSpc>
                          <a:spcPct val="115000"/>
                        </a:lnSpc>
                        <a:spcAft>
                          <a:spcPts val="800"/>
                        </a:spcAft>
                        <a:buNone/>
                      </a:pPr>
                      <a:r>
                        <a:rPr lang="x-none" sz="1400" kern="0">
                          <a:effectLst/>
                          <a:latin typeface="Century Gothic" panose="020B0502020202020204" pitchFamily="34" charset="0"/>
                          <a:ea typeface="Aptos" panose="020B0004020202020204" pitchFamily="34" charset="0"/>
                          <a:cs typeface="Verdana" panose="020B0604030504040204" pitchFamily="34" charset="0"/>
                        </a:rPr>
                        <a:t>#1</a:t>
                      </a:r>
                      <a:endParaRPr lang="en-ZA"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x-none" sz="2400" kern="0" dirty="0">
                          <a:effectLst/>
                          <a:latin typeface="Century Gothic" panose="020B0502020202020204" pitchFamily="34" charset="0"/>
                          <a:ea typeface="Aptos" panose="020B0004020202020204" pitchFamily="34" charset="0"/>
                          <a:cs typeface="Verdana" panose="020B0604030504040204" pitchFamily="34" charset="0"/>
                        </a:rPr>
                        <a:t>Waarheid</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x-none" sz="2400" kern="0">
                          <a:effectLst/>
                          <a:latin typeface="Century Gothic" panose="020B0502020202020204" pitchFamily="34" charset="0"/>
                          <a:ea typeface="Aptos" panose="020B0004020202020204" pitchFamily="34" charset="0"/>
                          <a:cs typeface="Verdana" panose="020B0604030504040204" pitchFamily="34" charset="0"/>
                        </a:rPr>
                        <a:t>Leerstellig</a:t>
                      </a:r>
                      <a:endParaRPr lang="en-ZA"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x-none" sz="2400" kern="0" dirty="0">
                          <a:effectLst/>
                          <a:latin typeface="Century Gothic" panose="020B0502020202020204" pitchFamily="34" charset="0"/>
                          <a:ea typeface="Aptos" panose="020B0004020202020204" pitchFamily="34" charset="0"/>
                          <a:cs typeface="Verdana" panose="020B0604030504040204" pitchFamily="34" charset="0"/>
                        </a:rPr>
                        <a:t>Persoon van Christus</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x-none" sz="2400" kern="0">
                          <a:effectLst/>
                          <a:latin typeface="Century Gothic" panose="020B0502020202020204" pitchFamily="34" charset="0"/>
                          <a:ea typeface="Aptos" panose="020B0004020202020204" pitchFamily="34" charset="0"/>
                          <a:cs typeface="Verdana" panose="020B0604030504040204" pitchFamily="34" charset="0"/>
                        </a:rPr>
                        <a:t>Vals Lering</a:t>
                      </a:r>
                      <a:endParaRPr lang="en-ZA"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18219043"/>
                  </a:ext>
                </a:extLst>
              </a:tr>
              <a:tr h="1145377">
                <a:tc>
                  <a:txBody>
                    <a:bodyPr/>
                    <a:lstStyle/>
                    <a:p>
                      <a:pPr algn="ctr">
                        <a:lnSpc>
                          <a:spcPct val="115000"/>
                        </a:lnSpc>
                        <a:spcAft>
                          <a:spcPts val="800"/>
                        </a:spcAft>
                        <a:buNone/>
                      </a:pPr>
                      <a:r>
                        <a:rPr lang="x-none" sz="1400" kern="0">
                          <a:effectLst/>
                          <a:latin typeface="Century Gothic" panose="020B0502020202020204" pitchFamily="34" charset="0"/>
                          <a:ea typeface="Aptos" panose="020B0004020202020204" pitchFamily="34" charset="0"/>
                          <a:cs typeface="Verdana" panose="020B0604030504040204" pitchFamily="34" charset="0"/>
                        </a:rPr>
                        <a:t>#2</a:t>
                      </a:r>
                      <a:endParaRPr lang="en-ZA"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x-none" sz="2400" kern="0" dirty="0">
                          <a:effectLst/>
                          <a:latin typeface="Century Gothic" panose="020B0502020202020204" pitchFamily="34" charset="0"/>
                          <a:ea typeface="Aptos" panose="020B0004020202020204" pitchFamily="34" charset="0"/>
                          <a:cs typeface="Verdana" panose="020B0604030504040204" pitchFamily="34" charset="0"/>
                        </a:rPr>
                        <a:t>Lewe</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x-none" sz="2400" kern="0" dirty="0">
                          <a:effectLst/>
                          <a:latin typeface="Century Gothic" panose="020B0502020202020204" pitchFamily="34" charset="0"/>
                          <a:ea typeface="Aptos" panose="020B0004020202020204" pitchFamily="34" charset="0"/>
                          <a:cs typeface="Verdana" panose="020B0604030504040204" pitchFamily="34" charset="0"/>
                        </a:rPr>
                        <a:t>Geestelik</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x-none" sz="2400" kern="0">
                          <a:effectLst/>
                          <a:latin typeface="Century Gothic" panose="020B0502020202020204" pitchFamily="34" charset="0"/>
                          <a:ea typeface="Aptos" panose="020B0004020202020204" pitchFamily="34" charset="0"/>
                          <a:cs typeface="Verdana" panose="020B0604030504040204" pitchFamily="34" charset="0"/>
                        </a:rPr>
                        <a:t>Ontvangs van Gees</a:t>
                      </a:r>
                      <a:endParaRPr lang="en-ZA"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x-none" sz="2400" kern="0">
                          <a:effectLst/>
                          <a:latin typeface="Century Gothic" panose="020B0502020202020204" pitchFamily="34" charset="0"/>
                          <a:ea typeface="Aptos" panose="020B0004020202020204" pitchFamily="34" charset="0"/>
                          <a:cs typeface="Verdana" panose="020B0604030504040204" pitchFamily="34" charset="0"/>
                        </a:rPr>
                        <a:t>Duiwel</a:t>
                      </a:r>
                      <a:endParaRPr lang="en-ZA"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17238429"/>
                  </a:ext>
                </a:extLst>
              </a:tr>
              <a:tr h="1145377">
                <a:tc>
                  <a:txBody>
                    <a:bodyPr/>
                    <a:lstStyle/>
                    <a:p>
                      <a:pPr algn="ctr">
                        <a:lnSpc>
                          <a:spcPct val="115000"/>
                        </a:lnSpc>
                        <a:spcAft>
                          <a:spcPts val="800"/>
                        </a:spcAft>
                        <a:buNone/>
                      </a:pPr>
                      <a:r>
                        <a:rPr lang="x-none" sz="1400" kern="0">
                          <a:effectLst/>
                          <a:latin typeface="Century Gothic" panose="020B0502020202020204" pitchFamily="34" charset="0"/>
                          <a:ea typeface="Aptos" panose="020B0004020202020204" pitchFamily="34" charset="0"/>
                          <a:cs typeface="Verdana" panose="020B0604030504040204" pitchFamily="34" charset="0"/>
                        </a:rPr>
                        <a:t>#3</a:t>
                      </a:r>
                      <a:endParaRPr lang="en-ZA"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x-none" sz="2400" kern="0">
                          <a:effectLst/>
                          <a:latin typeface="Century Gothic" panose="020B0502020202020204" pitchFamily="34" charset="0"/>
                          <a:ea typeface="Aptos" panose="020B0004020202020204" pitchFamily="34" charset="0"/>
                          <a:cs typeface="Verdana" panose="020B0604030504040204" pitchFamily="34" charset="0"/>
                        </a:rPr>
                        <a:t>Lig</a:t>
                      </a:r>
                      <a:endParaRPr lang="en-ZA"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x-none" sz="2400" kern="0" dirty="0">
                          <a:effectLst/>
                          <a:latin typeface="Century Gothic" panose="020B0502020202020204" pitchFamily="34" charset="0"/>
                          <a:ea typeface="Aptos" panose="020B0004020202020204" pitchFamily="34" charset="0"/>
                          <a:cs typeface="Verdana" panose="020B0604030504040204" pitchFamily="34" charset="0"/>
                        </a:rPr>
                        <a:t>Moreel</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x-none" sz="2400" kern="0" dirty="0">
                          <a:effectLst/>
                          <a:latin typeface="Century Gothic" panose="020B0502020202020204" pitchFamily="34" charset="0"/>
                          <a:ea typeface="Aptos" panose="020B0004020202020204" pitchFamily="34" charset="0"/>
                          <a:cs typeface="Verdana" panose="020B0604030504040204" pitchFamily="34" charset="0"/>
                        </a:rPr>
                        <a:t>Beoefen Geregtigheid</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x-none" sz="2400" kern="0">
                          <a:effectLst/>
                          <a:latin typeface="Century Gothic" panose="020B0502020202020204" pitchFamily="34" charset="0"/>
                          <a:ea typeface="Aptos" panose="020B0004020202020204" pitchFamily="34" charset="0"/>
                          <a:cs typeface="Verdana" panose="020B0604030504040204" pitchFamily="34" charset="0"/>
                        </a:rPr>
                        <a:t>Wetteloosheid</a:t>
                      </a:r>
                      <a:endParaRPr lang="en-ZA"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10343203"/>
                  </a:ext>
                </a:extLst>
              </a:tr>
              <a:tr h="1145377">
                <a:tc>
                  <a:txBody>
                    <a:bodyPr/>
                    <a:lstStyle/>
                    <a:p>
                      <a:pPr algn="ctr">
                        <a:lnSpc>
                          <a:spcPct val="115000"/>
                        </a:lnSpc>
                        <a:spcAft>
                          <a:spcPts val="800"/>
                        </a:spcAft>
                        <a:buNone/>
                      </a:pPr>
                      <a:r>
                        <a:rPr lang="x-none" sz="1400" kern="0">
                          <a:solidFill>
                            <a:srgbClr val="EE0000"/>
                          </a:solidFill>
                          <a:effectLst/>
                          <a:latin typeface="Century Gothic" panose="020B0502020202020204" pitchFamily="34" charset="0"/>
                          <a:ea typeface="Aptos" panose="020B0004020202020204" pitchFamily="34" charset="0"/>
                          <a:cs typeface="Verdana" panose="020B0604030504040204" pitchFamily="34" charset="0"/>
                        </a:rPr>
                        <a:t>#4</a:t>
                      </a:r>
                      <a:endParaRPr lang="en-ZA"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x-none" sz="2400" kern="0">
                          <a:solidFill>
                            <a:srgbClr val="EE0000"/>
                          </a:solidFill>
                          <a:effectLst/>
                          <a:latin typeface="Century Gothic" panose="020B0502020202020204" pitchFamily="34" charset="0"/>
                          <a:ea typeface="Aptos" panose="020B0004020202020204" pitchFamily="34" charset="0"/>
                          <a:cs typeface="Verdana" panose="020B0604030504040204" pitchFamily="34" charset="0"/>
                        </a:rPr>
                        <a:t>Liefde</a:t>
                      </a:r>
                      <a:endParaRPr lang="en-ZA"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x-none" sz="2400" kern="0">
                          <a:solidFill>
                            <a:srgbClr val="EE0000"/>
                          </a:solidFill>
                          <a:effectLst/>
                          <a:latin typeface="Century Gothic" panose="020B0502020202020204" pitchFamily="34" charset="0"/>
                          <a:ea typeface="Aptos" panose="020B0004020202020204" pitchFamily="34" charset="0"/>
                          <a:cs typeface="Verdana" panose="020B0604030504040204" pitchFamily="34" charset="0"/>
                        </a:rPr>
                        <a:t>Sosiaal</a:t>
                      </a:r>
                      <a:endParaRPr lang="en-ZA"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x-none" sz="2400" kern="0" dirty="0">
                          <a:solidFill>
                            <a:srgbClr val="EE0000"/>
                          </a:solidFill>
                          <a:effectLst/>
                          <a:latin typeface="Century Gothic" panose="020B0502020202020204" pitchFamily="34" charset="0"/>
                          <a:ea typeface="Aptos" panose="020B0004020202020204" pitchFamily="34" charset="0"/>
                          <a:cs typeface="Verdana" panose="020B0604030504040204" pitchFamily="34" charset="0"/>
                        </a:rPr>
                        <a:t>Die Broederskap</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x-none" sz="2400" kern="0" dirty="0">
                          <a:solidFill>
                            <a:srgbClr val="EE0000"/>
                          </a:solidFill>
                          <a:effectLst/>
                          <a:latin typeface="Century Gothic" panose="020B0502020202020204" pitchFamily="34" charset="0"/>
                          <a:ea typeface="Aptos" panose="020B0004020202020204" pitchFamily="34" charset="0"/>
                          <a:cs typeface="Verdana" panose="020B0604030504040204" pitchFamily="34" charset="0"/>
                        </a:rPr>
                        <a:t>Haat</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59448150"/>
                  </a:ext>
                </a:extLst>
              </a:tr>
            </a:tbl>
          </a:graphicData>
        </a:graphic>
      </p:graphicFrame>
    </p:spTree>
    <p:extLst>
      <p:ext uri="{BB962C8B-B14F-4D97-AF65-F5344CB8AC3E}">
        <p14:creationId xmlns:p14="http://schemas.microsoft.com/office/powerpoint/2010/main" val="107518346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D5D7A6D8-990F-4B4E-ED29-C861FD48EFCB}"/>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44442F1E-238E-0C27-D4C4-D70A8529AC82}"/>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‘Hierin is die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liefde</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van God tot ons geopenbaar, dat God sy eniggebore Seun in die wêreld gestuur het, sodat ons deur Hom kan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lewe</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(1 Jh 4:9)</a:t>
            </a:r>
            <a:endParaRPr lang="en-ZA" sz="3200" b="1"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descr="A picture containing food&#10;&#10;Description automatically generated">
            <a:extLst>
              <a:ext uri="{FF2B5EF4-FFF2-40B4-BE49-F238E27FC236}">
                <a16:creationId xmlns:a16="http://schemas.microsoft.com/office/drawing/2014/main" id="{4712B288-6485-608B-09D4-C154639C1B8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3068031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2793E45A-7C9F-64DC-970C-F34D6FE241B0}"/>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C63BA63F-FEF0-D29A-6201-266671252E2B}"/>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‘Want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Hy</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het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Hom</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wat geen sonde geken het nie, sonde vir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ons</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gemaak, sodat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ons</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kan word geregtigheid van God in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Hom</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(2 Kor 5:21)</a:t>
            </a:r>
            <a:endParaRPr lang="en-ZA" sz="3200" b="1"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descr="A picture containing food&#10;&#10;Description automatically generated">
            <a:extLst>
              <a:ext uri="{FF2B5EF4-FFF2-40B4-BE49-F238E27FC236}">
                <a16:creationId xmlns:a16="http://schemas.microsoft.com/office/drawing/2014/main" id="{04DCCE9B-F88D-FD30-611E-1B3DC045B50F}"/>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5253515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ED6B531A-8D72-A1D4-2F8D-AA9D5A709AB9}"/>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7A8D6EC-50F9-887B-6BDC-00E287AACBC7}"/>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en-GB"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‘This is </a:t>
            </a:r>
            <a:r>
              <a:rPr lang="en-GB"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love</a:t>
            </a:r>
            <a:r>
              <a:rPr lang="en-GB"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not that we loved God, but that he </a:t>
            </a:r>
            <a:r>
              <a:rPr lang="en-GB"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loved us </a:t>
            </a:r>
            <a:r>
              <a:rPr lang="en-GB"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and sent his Son as an </a:t>
            </a:r>
            <a:r>
              <a:rPr lang="en-GB"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atoning</a:t>
            </a:r>
            <a:r>
              <a:rPr lang="en-GB"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sacrifice for our </a:t>
            </a:r>
            <a:r>
              <a:rPr lang="en-GB"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sins</a:t>
            </a:r>
            <a:r>
              <a:rPr lang="en-GB"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a:t>
            </a:r>
            <a:r>
              <a:rPr lang="en-GB"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(1 </a:t>
            </a:r>
            <a:r>
              <a:rPr lang="en-GB" sz="3600" b="1" i="1" kern="100" dirty="0" err="1">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Jh</a:t>
            </a:r>
            <a:r>
              <a:rPr lang="en-GB"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4:10)</a:t>
            </a:r>
            <a:endParaRPr lang="en-ZA" sz="3200" b="1"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descr="A picture containing food&#10;&#10;Description automatically generated">
            <a:extLst>
              <a:ext uri="{FF2B5EF4-FFF2-40B4-BE49-F238E27FC236}">
                <a16:creationId xmlns:a16="http://schemas.microsoft.com/office/drawing/2014/main" id="{FCC12DA6-2FDC-EE08-F4C3-B9FA8331334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0543306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6181EDCC-B0B0-7C50-D9AC-A5C18A791442}"/>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08556422-E628-ECF0-B574-E2992908096D}"/>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‘en die hoop beskaam nie, omdat die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liefde</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van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God</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in ons harte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uitgestort</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is deur die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Heilige</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Gees</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wat aan ons gegee is.’</a:t>
            </a:r>
            <a:endPar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endParaRPr>
          </a:p>
        </p:txBody>
      </p:sp>
      <p:pic>
        <p:nvPicPr>
          <p:cNvPr id="4" name="Picture 3" descr="A picture containing food&#10;&#10;Description automatically generated">
            <a:extLst>
              <a:ext uri="{FF2B5EF4-FFF2-40B4-BE49-F238E27FC236}">
                <a16:creationId xmlns:a16="http://schemas.microsoft.com/office/drawing/2014/main" id="{8D3AAC39-ED4E-856C-590E-53838B2CB0B5}"/>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7663C0CC-4C45-2387-00EF-CF768D08B432}"/>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a:solidFill>
                  <a:srgbClr val="000000"/>
                </a:solidFill>
                <a:latin typeface="Century Gothic" panose="020B0502020202020204" pitchFamily="34" charset="0"/>
                <a:ea typeface="Aptos" panose="020B0004020202020204" pitchFamily="34" charset="0"/>
                <a:cs typeface="Verdana" panose="020B0604030504040204" pitchFamily="34" charset="0"/>
              </a:rPr>
              <a:t>Rom 5:5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45216605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DE1CF01A-4FFB-2ADD-F9FC-522F22524B34}"/>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5ADD8DE8-5B17-1332-097B-48ACCECF993F}"/>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#1, Dis ‘n Getroue Liefde…</a:t>
            </a:r>
          </a:p>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#2, Dis ‘n Vreeslose Liefde…</a:t>
            </a:r>
          </a:p>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#3, Dis ‘n Broederskaps Liefde…</a:t>
            </a:r>
          </a:p>
        </p:txBody>
      </p:sp>
      <p:pic>
        <p:nvPicPr>
          <p:cNvPr id="4" name="Picture 3" descr="A picture containing food&#10;&#10;Description automatically generated">
            <a:extLst>
              <a:ext uri="{FF2B5EF4-FFF2-40B4-BE49-F238E27FC236}">
                <a16:creationId xmlns:a16="http://schemas.microsoft.com/office/drawing/2014/main" id="{9C656844-8E28-0D0A-C0DE-62137CE65893}"/>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190926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68AEA79D-1B19-D60D-F252-F2495C1C7DC6}"/>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1E645B3C-AA84-628B-8871-1EB3E6C7E265}"/>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‘Ons het </a:t>
            </a:r>
            <a:r>
              <a:rPr lang="nl-NL" sz="3600" i="1" kern="100" dirty="0">
                <a:solidFill>
                  <a:srgbClr val="000000"/>
                </a:solidFill>
                <a:effectLst/>
                <a:latin typeface="Eras Light ITC" panose="020B0402030504020804" pitchFamily="34" charset="0"/>
                <a:ea typeface="Aptos" panose="020B0004020202020204" pitchFamily="34" charset="0"/>
                <a:cs typeface="Times New Roman" panose="02020603050405020304" pitchFamily="18" charset="0"/>
              </a:rPr>
              <a:t>Hom</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lief, omdat Hy ons eerste liefgehad het.’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(1 Jh 4:19)</a:t>
            </a:r>
          </a:p>
        </p:txBody>
      </p:sp>
      <p:pic>
        <p:nvPicPr>
          <p:cNvPr id="4" name="Picture 3" descr="A picture containing food&#10;&#10;Description automatically generated">
            <a:extLst>
              <a:ext uri="{FF2B5EF4-FFF2-40B4-BE49-F238E27FC236}">
                <a16:creationId xmlns:a16="http://schemas.microsoft.com/office/drawing/2014/main" id="{DF11C61D-EE3F-C580-A33A-E30803D2B925}"/>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648344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19FAD726-D5D2-5173-D178-0BAF32E5F330}"/>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D55AC860-BFF6-18E0-8049-12BD989B6C56}"/>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‘Ons het lief, omdat Hy ons eerste liefgehad het.’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(1 Jh 4:19)</a:t>
            </a:r>
          </a:p>
        </p:txBody>
      </p:sp>
      <p:pic>
        <p:nvPicPr>
          <p:cNvPr id="4" name="Picture 3" descr="A picture containing food&#10;&#10;Description automatically generated">
            <a:extLst>
              <a:ext uri="{FF2B5EF4-FFF2-40B4-BE49-F238E27FC236}">
                <a16:creationId xmlns:a16="http://schemas.microsoft.com/office/drawing/2014/main" id="{032E9731-46B6-D362-34B3-7ED6985C78A8}"/>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9152314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0DA37FD1-2BA7-A1F7-2917-AA18F3823F7C}"/>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88897F42-4A94-06B8-E062-C3399FA2403A}"/>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en-GB" sz="3600" i="1" kern="10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We prove our love in annoying places of intimate contact with unlikeable people…</a:t>
            </a:r>
            <a:endPar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endParaRPr>
          </a:p>
        </p:txBody>
      </p:sp>
      <p:pic>
        <p:nvPicPr>
          <p:cNvPr id="4" name="Picture 3" descr="A picture containing food&#10;&#10;Description automatically generated">
            <a:extLst>
              <a:ext uri="{FF2B5EF4-FFF2-40B4-BE49-F238E27FC236}">
                <a16:creationId xmlns:a16="http://schemas.microsoft.com/office/drawing/2014/main" id="{5B2AEAD8-5751-5C51-DDF8-B8133F60BABD}"/>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3297984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01B46761-377A-DB47-D2EC-DE70F4129722}"/>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5D9E264C-7CBB-89F8-AFFC-E2814A3DE43A}"/>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‘Hieruit ken ons die Gees van die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waarheid</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en die gees van die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dwaling</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(1 Jh 4:6)</a:t>
            </a:r>
            <a:endParaRPr lang="en-ZA" sz="3200" b="1"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descr="A picture containing food&#10;&#10;Description automatically generated">
            <a:extLst>
              <a:ext uri="{FF2B5EF4-FFF2-40B4-BE49-F238E27FC236}">
                <a16:creationId xmlns:a16="http://schemas.microsoft.com/office/drawing/2014/main" id="{91779D30-0F98-B9A9-AC63-575681438A56}"/>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3106950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19FCDB7A-6F89-7C08-6BD6-3416F44B0A12}"/>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EBD6CDE4-D9EB-A824-ED6A-D0CE7C4DCACA}"/>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Geliefdes</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laat ons mekaar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liefhê</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want die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liefde</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is uit God, en elkeen wat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liefhet</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is uit God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gebore</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en ken God. Hy wat nie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liefhet</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nie, het God nie geken nie, want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God is liefde.</a:t>
            </a:r>
          </a:p>
        </p:txBody>
      </p:sp>
      <p:pic>
        <p:nvPicPr>
          <p:cNvPr id="4" name="Picture 3" descr="A picture containing food&#10;&#10;Description automatically generated">
            <a:extLst>
              <a:ext uri="{FF2B5EF4-FFF2-40B4-BE49-F238E27FC236}">
                <a16:creationId xmlns:a16="http://schemas.microsoft.com/office/drawing/2014/main" id="{6640A49E-1107-8713-C6BF-303F5F728E16}"/>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09B079AA-E5E6-59D4-449A-3F831F194AA5}"/>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a:solidFill>
                  <a:srgbClr val="000000"/>
                </a:solidFill>
                <a:latin typeface="Century Gothic" panose="020B0502020202020204" pitchFamily="34" charset="0"/>
                <a:ea typeface="Aptos" panose="020B0004020202020204" pitchFamily="34" charset="0"/>
                <a:cs typeface="Verdana" panose="020B0604030504040204" pitchFamily="34" charset="0"/>
              </a:rPr>
              <a:t>1 Jh 4:7-21.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79580240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B932DB61-67E8-7D7E-D193-3B35E560BBA4}"/>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A60C7E17-42C4-4E25-C7C6-8A9C4E9A1216}"/>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Hierin is die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liefde</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van God tot ons geopenbaar, dat God sy eniggebore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Seun</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in die wêreld gestuur het, sodat ons deur Hom kan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lewe</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a:t>
            </a:r>
            <a:endPar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endParaRPr>
          </a:p>
        </p:txBody>
      </p:sp>
      <p:pic>
        <p:nvPicPr>
          <p:cNvPr id="4" name="Picture 3" descr="A picture containing food&#10;&#10;Description automatically generated">
            <a:extLst>
              <a:ext uri="{FF2B5EF4-FFF2-40B4-BE49-F238E27FC236}">
                <a16:creationId xmlns:a16="http://schemas.microsoft.com/office/drawing/2014/main" id="{64A82AD5-CAFD-9F6F-2C93-4FEBA53CB8F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8008DE22-8684-1C1B-3CE0-48C9DDAD4C5C}"/>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a:solidFill>
                  <a:srgbClr val="000000"/>
                </a:solidFill>
                <a:latin typeface="Century Gothic" panose="020B0502020202020204" pitchFamily="34" charset="0"/>
                <a:ea typeface="Aptos" panose="020B0004020202020204" pitchFamily="34" charset="0"/>
                <a:cs typeface="Verdana" panose="020B0604030504040204" pitchFamily="34" charset="0"/>
              </a:rPr>
              <a:t>1 Jh 4:7-21.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429111964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996FEE06-796F-C075-8404-F733ABAB2552}"/>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5845308C-27E4-E003-27A4-C87DD7C686D2}"/>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Hierin is die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liefde</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nie dat ons God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liefgehad</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het nie, maar dat Hy ons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liefgehad</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het en sy Seun gestuur het as ‘n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versoening</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vir ons sondes. Geliefdes, as God ons so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liefgehad</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het, behoort ons ook mekaar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te hê.</a:t>
            </a:r>
            <a:endPar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endParaRPr>
          </a:p>
        </p:txBody>
      </p:sp>
      <p:pic>
        <p:nvPicPr>
          <p:cNvPr id="4" name="Picture 3" descr="A picture containing food&#10;&#10;Description automatically generated">
            <a:extLst>
              <a:ext uri="{FF2B5EF4-FFF2-40B4-BE49-F238E27FC236}">
                <a16:creationId xmlns:a16="http://schemas.microsoft.com/office/drawing/2014/main" id="{EA367821-2B0A-0444-5D55-D98FCD85A31B}"/>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3F1FAD3B-CFC8-28BF-E689-FED24BD1D336}"/>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a:solidFill>
                  <a:srgbClr val="000000"/>
                </a:solidFill>
                <a:latin typeface="Century Gothic" panose="020B0502020202020204" pitchFamily="34" charset="0"/>
                <a:ea typeface="Aptos" panose="020B0004020202020204" pitchFamily="34" charset="0"/>
                <a:cs typeface="Verdana" panose="020B0604030504040204" pitchFamily="34" charset="0"/>
              </a:rPr>
              <a:t>1 Jh 4:7-21.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80906311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9EBC120A-E4DA-F099-080A-426446AB2809}"/>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6C887CE9-8F9E-5C4B-4700-E301D79A75D8}"/>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Niemand het God ooit aanskou nie. As ons mekaar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liefhet</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bly God in ons en het sy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liefde</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in ons volmaak geword. Hieraan weet ons dat ons in Hom bly en Hy in ons, dat Hy ons van sy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Gees</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gegee het.</a:t>
            </a:r>
            <a:endPar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endParaRPr>
          </a:p>
        </p:txBody>
      </p:sp>
      <p:pic>
        <p:nvPicPr>
          <p:cNvPr id="4" name="Picture 3" descr="A picture containing food&#10;&#10;Description automatically generated">
            <a:extLst>
              <a:ext uri="{FF2B5EF4-FFF2-40B4-BE49-F238E27FC236}">
                <a16:creationId xmlns:a16="http://schemas.microsoft.com/office/drawing/2014/main" id="{E5F96B68-92CD-F14E-16FB-A8603C84636A}"/>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084C0C87-0F25-36A9-C12D-2F3DDF49E4CE}"/>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a:solidFill>
                  <a:srgbClr val="000000"/>
                </a:solidFill>
                <a:latin typeface="Century Gothic" panose="020B0502020202020204" pitchFamily="34" charset="0"/>
                <a:ea typeface="Aptos" panose="020B0004020202020204" pitchFamily="34" charset="0"/>
                <a:cs typeface="Verdana" panose="020B0604030504040204" pitchFamily="34" charset="0"/>
              </a:rPr>
              <a:t>1 Jh 4:7-21.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81148645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A6D56C0A-8E4B-2D1C-3944-868D7A06D5D5}"/>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1E429EBB-BF03-E960-66C8-A094A413E0B8}"/>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En ons het aanskou en ons getuig dat die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Vader</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die Seun as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Verlosser</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van die wêreld gestuur het. Elkeen wat bely dat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Jesus</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die Seun van God is - God bly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in</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hom, en hy in God.</a:t>
            </a:r>
            <a:endPar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endParaRPr>
          </a:p>
        </p:txBody>
      </p:sp>
      <p:pic>
        <p:nvPicPr>
          <p:cNvPr id="4" name="Picture 3" descr="A picture containing food&#10;&#10;Description automatically generated">
            <a:extLst>
              <a:ext uri="{FF2B5EF4-FFF2-40B4-BE49-F238E27FC236}">
                <a16:creationId xmlns:a16="http://schemas.microsoft.com/office/drawing/2014/main" id="{07AB4589-8156-1E9E-4BF4-DF4DBD9A895B}"/>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6EA96B27-F02F-5289-3AEC-EB0F806AED8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a:solidFill>
                  <a:srgbClr val="000000"/>
                </a:solidFill>
                <a:latin typeface="Century Gothic" panose="020B0502020202020204" pitchFamily="34" charset="0"/>
                <a:ea typeface="Aptos" panose="020B0004020202020204" pitchFamily="34" charset="0"/>
                <a:cs typeface="Verdana" panose="020B0604030504040204" pitchFamily="34" charset="0"/>
              </a:rPr>
              <a:t>1 Jh 4:7-21.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31595510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a:extLst>
            <a:ext uri="{FF2B5EF4-FFF2-40B4-BE49-F238E27FC236}">
              <a16:creationId xmlns:a16="http://schemas.microsoft.com/office/drawing/2014/main" id="{2DB4AC64-7103-E8C7-CD83-84DEC190978D}"/>
            </a:ext>
          </a:extLst>
        </p:cNvPr>
        <p:cNvGrpSpPr/>
        <p:nvPr/>
      </p:nvGrpSpPr>
      <p:grpSpPr>
        <a:xfrm>
          <a:off x="0" y="0"/>
          <a:ext cx="0" cy="0"/>
          <a:chOff x="0" y="0"/>
          <a:chExt cx="0" cy="0"/>
        </a:xfrm>
      </p:grpSpPr>
      <p:sp>
        <p:nvSpPr>
          <p:cNvPr id="6" name="Content Placeholder 1">
            <a:extLst>
              <a:ext uri="{FF2B5EF4-FFF2-40B4-BE49-F238E27FC236}">
                <a16:creationId xmlns:a16="http://schemas.microsoft.com/office/drawing/2014/main" id="{C40E70F1-5F9C-B1A5-3408-0FE335EF325F}"/>
              </a:ext>
            </a:extLst>
          </p:cNvPr>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algn="just">
              <a:lnSpc>
                <a:spcPct val="115000"/>
              </a:lnSpc>
              <a:spcAft>
                <a:spcPts val="800"/>
              </a:spcAft>
              <a:buNone/>
            </a:pP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En ons het die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liefde</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wat God tot ons het, leer ken en geglo.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God is liefde</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en hy wat in die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liefde</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bly, bly in God, en God in hom. Hierin het die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liefde</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by ons volmaak geword, dat ons </a:t>
            </a:r>
            <a:r>
              <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vrymoedigheid</a:t>
            </a:r>
            <a:r>
              <a:rPr lang="nl-NL" sz="3600"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rPr>
              <a:t> kan hê in die oordeelsdag; want soos Hy is, is ons ook in hierdie wêreld.</a:t>
            </a:r>
            <a:endParaRPr lang="nl-NL" sz="3600" b="1" i="1" kern="100" dirty="0">
              <a:solidFill>
                <a:srgbClr val="000000"/>
              </a:solidFill>
              <a:effectLst/>
              <a:latin typeface="Century Gothic" panose="020B0502020202020204" pitchFamily="34" charset="0"/>
              <a:ea typeface="Aptos" panose="020B0004020202020204" pitchFamily="34" charset="0"/>
              <a:cs typeface="Times New Roman" panose="02020603050405020304" pitchFamily="18" charset="0"/>
            </a:endParaRPr>
          </a:p>
        </p:txBody>
      </p:sp>
      <p:pic>
        <p:nvPicPr>
          <p:cNvPr id="4" name="Picture 3" descr="A picture containing food&#10;&#10;Description automatically generated">
            <a:extLst>
              <a:ext uri="{FF2B5EF4-FFF2-40B4-BE49-F238E27FC236}">
                <a16:creationId xmlns:a16="http://schemas.microsoft.com/office/drawing/2014/main" id="{35570224-E138-B336-98B7-1EB2C6943238}"/>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52C8936E-F09A-FC9A-78E6-866D6A5B50F4}"/>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ZA" sz="4000" b="1" i="1">
                <a:solidFill>
                  <a:srgbClr val="000000"/>
                </a:solidFill>
                <a:latin typeface="Century Gothic" panose="020B0502020202020204" pitchFamily="34" charset="0"/>
                <a:ea typeface="Aptos" panose="020B0004020202020204" pitchFamily="34" charset="0"/>
                <a:cs typeface="Verdana" panose="020B0604030504040204" pitchFamily="34" charset="0"/>
              </a:rPr>
              <a:t>1 Jh 4:7-21.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37087060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4671</TotalTime>
  <Words>944</Words>
  <Application>Microsoft Office PowerPoint</Application>
  <PresentationFormat>Widescreen</PresentationFormat>
  <Paragraphs>84</Paragraphs>
  <Slides>27</Slides>
  <Notes>27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Aptos</vt:lpstr>
      <vt:lpstr>Arial</vt:lpstr>
      <vt:lpstr>Calibri</vt:lpstr>
      <vt:lpstr>Calibri Light</vt:lpstr>
      <vt:lpstr>Century Gothic</vt:lpstr>
      <vt:lpstr>Eras Light ITC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Leanu Lotz</cp:lastModifiedBy>
  <cp:revision>1549</cp:revision>
  <dcterms:created xsi:type="dcterms:W3CDTF">2020-05-26T13:44:35Z</dcterms:created>
  <dcterms:modified xsi:type="dcterms:W3CDTF">2026-07-17T11:18:04Z</dcterms:modified>
  <cp:contentStatus/>
</cp:coreProperties>
</file>