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187" r:id="rId2"/>
    <p:sldId id="2053" r:id="rId3"/>
    <p:sldId id="2226" r:id="rId4"/>
    <p:sldId id="2227" r:id="rId5"/>
    <p:sldId id="2228" r:id="rId6"/>
    <p:sldId id="2229" r:id="rId7"/>
    <p:sldId id="2230" r:id="rId8"/>
    <p:sldId id="2243" r:id="rId9"/>
    <p:sldId id="2231" r:id="rId10"/>
    <p:sldId id="2244" r:id="rId11"/>
    <p:sldId id="2232" r:id="rId12"/>
    <p:sldId id="2233" r:id="rId13"/>
    <p:sldId id="2215" r:id="rId14"/>
    <p:sldId id="2239" r:id="rId15"/>
    <p:sldId id="2238" r:id="rId16"/>
    <p:sldId id="2245" r:id="rId17"/>
    <p:sldId id="2246" r:id="rId18"/>
    <p:sldId id="2240" r:id="rId19"/>
    <p:sldId id="2247" r:id="rId20"/>
    <p:sldId id="2248" r:id="rId21"/>
    <p:sldId id="2249" r:id="rId22"/>
    <p:sldId id="2250" r:id="rId23"/>
    <p:sldId id="2251" r:id="rId24"/>
    <p:sldId id="2252" r:id="rId25"/>
    <p:sldId id="2253" r:id="rId26"/>
    <p:sldId id="2254" r:id="rId27"/>
    <p:sldId id="2241" r:id="rId28"/>
    <p:sldId id="2242" r:id="rId29"/>
    <p:sldId id="2255" r:id="rId30"/>
    <p:sldId id="225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32ABBB-3B48-4FF7-A16B-9666820C1C07}" v="6" dt="2026-08-21T11:56:35.2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3969" autoAdjust="0"/>
  </p:normalViewPr>
  <p:slideViewPr>
    <p:cSldViewPr snapToGrid="0" snapToObjects="1">
      <p:cViewPr varScale="1">
        <p:scale>
          <a:sx n="95" d="100"/>
          <a:sy n="95" d="100"/>
        </p:scale>
        <p:origin x="498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nu Lotz" userId="4d125e5b85a256d3" providerId="LiveId" clId="{D745F9A1-69AB-45EE-A091-2025783E43FB}"/>
    <pc:docChg chg="undo custSel addSld delSld modSld sldOrd">
      <pc:chgData name="Leanu Lotz" userId="4d125e5b85a256d3" providerId="LiveId" clId="{D745F9A1-69AB-45EE-A091-2025783E43FB}" dt="2026-08-21T11:58:25.014" v="688" actId="26606"/>
      <pc:docMkLst>
        <pc:docMk/>
      </pc:docMkLst>
      <pc:sldChg chg="addSp delSp modSp del mod ord">
        <pc:chgData name="Leanu Lotz" userId="4d125e5b85a256d3" providerId="LiveId" clId="{D745F9A1-69AB-45EE-A091-2025783E43FB}" dt="2026-08-21T11:28:18.282" v="521" actId="47"/>
        <pc:sldMkLst>
          <pc:docMk/>
          <pc:sldMk cId="3460238239" sldId="1963"/>
        </pc:sldMkLst>
      </pc:sldChg>
      <pc:sldChg chg="delSp modSp mod">
        <pc:chgData name="Leanu Lotz" userId="4d125e5b85a256d3" providerId="LiveId" clId="{D745F9A1-69AB-45EE-A091-2025783E43FB}" dt="2026-08-21T11:29:04.365" v="529" actId="478"/>
        <pc:sldMkLst>
          <pc:docMk/>
          <pc:sldMk cId="795802406" sldId="2053"/>
        </pc:sldMkLst>
        <pc:spChg chg="del">
          <ac:chgData name="Leanu Lotz" userId="4d125e5b85a256d3" providerId="LiveId" clId="{D745F9A1-69AB-45EE-A091-2025783E43FB}" dt="2026-08-21T11:29:04.365" v="529" actId="478"/>
          <ac:spMkLst>
            <pc:docMk/>
            <pc:sldMk cId="795802406" sldId="2053"/>
            <ac:spMk id="2" creationId="{09B079AA-E5E6-59D4-449A-3F831F194AA5}"/>
          </ac:spMkLst>
        </pc:spChg>
        <pc:spChg chg="mod">
          <ac:chgData name="Leanu Lotz" userId="4d125e5b85a256d3" providerId="LiveId" clId="{D745F9A1-69AB-45EE-A091-2025783E43FB}" dt="2026-08-21T11:29:01.026" v="528"/>
          <ac:spMkLst>
            <pc:docMk/>
            <pc:sldMk cId="795802406" sldId="2053"/>
            <ac:spMk id="6" creationId="{EBD6CDE4-D9EB-A824-ED6A-D0CE7C4DCACA}"/>
          </ac:spMkLst>
        </pc:spChg>
      </pc:sldChg>
      <pc:sldChg chg="del">
        <pc:chgData name="Leanu Lotz" userId="4d125e5b85a256d3" providerId="LiveId" clId="{D745F9A1-69AB-45EE-A091-2025783E43FB}" dt="2026-08-21T11:39:08.837" v="587" actId="47"/>
        <pc:sldMkLst>
          <pc:docMk/>
          <pc:sldMk cId="2030257549" sldId="2158"/>
        </pc:sldMkLst>
      </pc:sldChg>
      <pc:sldChg chg="del">
        <pc:chgData name="Leanu Lotz" userId="4d125e5b85a256d3" providerId="LiveId" clId="{D745F9A1-69AB-45EE-A091-2025783E43FB}" dt="2026-08-21T11:39:09.980" v="588" actId="47"/>
        <pc:sldMkLst>
          <pc:docMk/>
          <pc:sldMk cId="741300770" sldId="2163"/>
        </pc:sldMkLst>
      </pc:sldChg>
      <pc:sldChg chg="addSp delSp modSp del mod">
        <pc:chgData name="Leanu Lotz" userId="4d125e5b85a256d3" providerId="LiveId" clId="{D745F9A1-69AB-45EE-A091-2025783E43FB}" dt="2026-08-21T11:28:20.040" v="522" actId="47"/>
        <pc:sldMkLst>
          <pc:docMk/>
          <pc:sldMk cId="1075183468" sldId="2186"/>
        </pc:sldMkLst>
      </pc:sldChg>
      <pc:sldChg chg="modSp mod">
        <pc:chgData name="Leanu Lotz" userId="4d125e5b85a256d3" providerId="LiveId" clId="{D745F9A1-69AB-45EE-A091-2025783E43FB}" dt="2026-08-21T11:28:43.363" v="527" actId="113"/>
        <pc:sldMkLst>
          <pc:docMk/>
          <pc:sldMk cId="4131069504" sldId="2187"/>
        </pc:sldMkLst>
        <pc:spChg chg="mod">
          <ac:chgData name="Leanu Lotz" userId="4d125e5b85a256d3" providerId="LiveId" clId="{D745F9A1-69AB-45EE-A091-2025783E43FB}" dt="2026-08-21T11:28:43.363" v="527" actId="113"/>
          <ac:spMkLst>
            <pc:docMk/>
            <pc:sldMk cId="4131069504" sldId="2187"/>
            <ac:spMk id="6" creationId="{5D9E264C-7CBB-89F8-AFFC-E2814A3DE43A}"/>
          </ac:spMkLst>
        </pc:spChg>
      </pc:sldChg>
      <pc:sldChg chg="del">
        <pc:chgData name="Leanu Lotz" userId="4d125e5b85a256d3" providerId="LiveId" clId="{D745F9A1-69AB-45EE-A091-2025783E43FB}" dt="2026-08-21T11:39:10.705" v="589" actId="47"/>
        <pc:sldMkLst>
          <pc:docMk/>
          <pc:sldMk cId="266100563" sldId="2213"/>
        </pc:sldMkLst>
      </pc:sldChg>
      <pc:sldChg chg="del">
        <pc:chgData name="Leanu Lotz" userId="4d125e5b85a256d3" providerId="LiveId" clId="{D745F9A1-69AB-45EE-A091-2025783E43FB}" dt="2026-08-21T11:39:11.489" v="590" actId="47"/>
        <pc:sldMkLst>
          <pc:docMk/>
          <pc:sldMk cId="3425570666" sldId="2214"/>
        </pc:sldMkLst>
      </pc:sldChg>
      <pc:sldChg chg="modSp mod">
        <pc:chgData name="Leanu Lotz" userId="4d125e5b85a256d3" providerId="LiveId" clId="{D745F9A1-69AB-45EE-A091-2025783E43FB}" dt="2026-08-21T11:38:49.686" v="585"/>
        <pc:sldMkLst>
          <pc:docMk/>
          <pc:sldMk cId="1042330650" sldId="2215"/>
        </pc:sldMkLst>
        <pc:spChg chg="mod">
          <ac:chgData name="Leanu Lotz" userId="4d125e5b85a256d3" providerId="LiveId" clId="{D745F9A1-69AB-45EE-A091-2025783E43FB}" dt="2026-08-21T11:38:49.686" v="585"/>
          <ac:spMkLst>
            <pc:docMk/>
            <pc:sldMk cId="1042330650" sldId="2215"/>
            <ac:spMk id="6" creationId="{4DB7075F-C697-FC0E-C5FE-E9AE8C7CE6E7}"/>
          </ac:spMkLst>
        </pc:spChg>
      </pc:sldChg>
      <pc:sldChg chg="del">
        <pc:chgData name="Leanu Lotz" userId="4d125e5b85a256d3" providerId="LiveId" clId="{D745F9A1-69AB-45EE-A091-2025783E43FB}" dt="2026-08-21T11:39:07.464" v="586" actId="47"/>
        <pc:sldMkLst>
          <pc:docMk/>
          <pc:sldMk cId="230757965" sldId="2216"/>
        </pc:sldMkLst>
      </pc:sldChg>
      <pc:sldChg chg="addSp delSp modSp mod setBg">
        <pc:chgData name="Leanu Lotz" userId="4d125e5b85a256d3" providerId="LiveId" clId="{D745F9A1-69AB-45EE-A091-2025783E43FB}" dt="2026-08-21T11:31:39.396" v="542" actId="26606"/>
        <pc:sldMkLst>
          <pc:docMk/>
          <pc:sldMk cId="4291119640" sldId="2226"/>
        </pc:sldMkLst>
        <pc:spChg chg="del">
          <ac:chgData name="Leanu Lotz" userId="4d125e5b85a256d3" providerId="LiveId" clId="{D745F9A1-69AB-45EE-A091-2025783E43FB}" dt="2026-08-21T11:29:21.158" v="531" actId="478"/>
          <ac:spMkLst>
            <pc:docMk/>
            <pc:sldMk cId="4291119640" sldId="2226"/>
            <ac:spMk id="2" creationId="{8008DE22-8684-1C1B-3CE0-48C9DDAD4C5C}"/>
          </ac:spMkLst>
        </pc:spChg>
        <pc:spChg chg="mod ord">
          <ac:chgData name="Leanu Lotz" userId="4d125e5b85a256d3" providerId="LiveId" clId="{D745F9A1-69AB-45EE-A091-2025783E43FB}" dt="2026-08-21T11:31:39.396" v="542" actId="26606"/>
          <ac:spMkLst>
            <pc:docMk/>
            <pc:sldMk cId="4291119640" sldId="2226"/>
            <ac:spMk id="6" creationId="{A60C7E17-42C4-4E25-C7C6-8A9C4E9A1216}"/>
          </ac:spMkLst>
        </pc:spChg>
        <pc:spChg chg="add del">
          <ac:chgData name="Leanu Lotz" userId="4d125e5b85a256d3" providerId="LiveId" clId="{D745F9A1-69AB-45EE-A091-2025783E43FB}" dt="2026-08-21T11:30:54.063" v="536" actId="26606"/>
          <ac:spMkLst>
            <pc:docMk/>
            <pc:sldMk cId="4291119640" sldId="2226"/>
            <ac:spMk id="11" creationId="{870A1295-61BC-4214-AA3E-D396673024D0}"/>
          </ac:spMkLst>
        </pc:spChg>
        <pc:spChg chg="add del">
          <ac:chgData name="Leanu Lotz" userId="4d125e5b85a256d3" providerId="LiveId" clId="{D745F9A1-69AB-45EE-A091-2025783E43FB}" dt="2026-08-21T11:31:14.160" v="537" actId="26606"/>
          <ac:spMkLst>
            <pc:docMk/>
            <pc:sldMk cId="4291119640" sldId="2226"/>
            <ac:spMk id="22" creationId="{9C6777B5-64F4-4200-B099-34168B69FE53}"/>
          </ac:spMkLst>
        </pc:spChg>
        <pc:spChg chg="add del">
          <ac:chgData name="Leanu Lotz" userId="4d125e5b85a256d3" providerId="LiveId" clId="{D745F9A1-69AB-45EE-A091-2025783E43FB}" dt="2026-08-21T11:31:14.160" v="537" actId="26606"/>
          <ac:spMkLst>
            <pc:docMk/>
            <pc:sldMk cId="4291119640" sldId="2226"/>
            <ac:spMk id="24" creationId="{9B37791B-B040-4694-BFDC-8DD132D86E8E}"/>
          </ac:spMkLst>
        </pc:spChg>
        <pc:spChg chg="add del">
          <ac:chgData name="Leanu Lotz" userId="4d125e5b85a256d3" providerId="LiveId" clId="{D745F9A1-69AB-45EE-A091-2025783E43FB}" dt="2026-08-21T11:31:39.396" v="542" actId="26606"/>
          <ac:spMkLst>
            <pc:docMk/>
            <pc:sldMk cId="4291119640" sldId="2226"/>
            <ac:spMk id="33" creationId="{37C89E4B-3C9F-44B9-8B86-D9E3D112D8EC}"/>
          </ac:spMkLst>
        </pc:spChg>
        <pc:spChg chg="add del">
          <ac:chgData name="Leanu Lotz" userId="4d125e5b85a256d3" providerId="LiveId" clId="{D745F9A1-69AB-45EE-A091-2025783E43FB}" dt="2026-08-21T11:31:37.065" v="539" actId="26606"/>
          <ac:spMkLst>
            <pc:docMk/>
            <pc:sldMk cId="4291119640" sldId="2226"/>
            <ac:spMk id="42" creationId="{9C6777B5-64F4-4200-B099-34168B69FE53}"/>
          </ac:spMkLst>
        </pc:spChg>
        <pc:spChg chg="add del">
          <ac:chgData name="Leanu Lotz" userId="4d125e5b85a256d3" providerId="LiveId" clId="{D745F9A1-69AB-45EE-A091-2025783E43FB}" dt="2026-08-21T11:31:37.065" v="539" actId="26606"/>
          <ac:spMkLst>
            <pc:docMk/>
            <pc:sldMk cId="4291119640" sldId="2226"/>
            <ac:spMk id="44" creationId="{9B37791B-B040-4694-BFDC-8DD132D86E8E}"/>
          </ac:spMkLst>
        </pc:spChg>
        <pc:spChg chg="add del">
          <ac:chgData name="Leanu Lotz" userId="4d125e5b85a256d3" providerId="LiveId" clId="{D745F9A1-69AB-45EE-A091-2025783E43FB}" dt="2026-08-21T11:31:39.377" v="541" actId="26606"/>
          <ac:spMkLst>
            <pc:docMk/>
            <pc:sldMk cId="4291119640" sldId="2226"/>
            <ac:spMk id="50" creationId="{0E91F5CA-B392-444C-88E3-BF5BAAEBDEB0}"/>
          </ac:spMkLst>
        </pc:spChg>
        <pc:spChg chg="add del">
          <ac:chgData name="Leanu Lotz" userId="4d125e5b85a256d3" providerId="LiveId" clId="{D745F9A1-69AB-45EE-A091-2025783E43FB}" dt="2026-08-21T11:31:39.377" v="541" actId="26606"/>
          <ac:spMkLst>
            <pc:docMk/>
            <pc:sldMk cId="4291119640" sldId="2226"/>
            <ac:spMk id="51" creationId="{0459807F-B6FA-44D3-9A53-C55B6B56884A}"/>
          </ac:spMkLst>
        </pc:spChg>
        <pc:spChg chg="add">
          <ac:chgData name="Leanu Lotz" userId="4d125e5b85a256d3" providerId="LiveId" clId="{D745F9A1-69AB-45EE-A091-2025783E43FB}" dt="2026-08-21T11:31:39.396" v="542" actId="26606"/>
          <ac:spMkLst>
            <pc:docMk/>
            <pc:sldMk cId="4291119640" sldId="2226"/>
            <ac:spMk id="53" creationId="{9C6777B5-64F4-4200-B099-34168B69FE53}"/>
          </ac:spMkLst>
        </pc:spChg>
        <pc:spChg chg="add">
          <ac:chgData name="Leanu Lotz" userId="4d125e5b85a256d3" providerId="LiveId" clId="{D745F9A1-69AB-45EE-A091-2025783E43FB}" dt="2026-08-21T11:31:39.396" v="542" actId="26606"/>
          <ac:spMkLst>
            <pc:docMk/>
            <pc:sldMk cId="4291119640" sldId="2226"/>
            <ac:spMk id="54" creationId="{9B37791B-B040-4694-BFDC-8DD132D86E8E}"/>
          </ac:spMkLst>
        </pc:spChg>
        <pc:grpChg chg="add del">
          <ac:chgData name="Leanu Lotz" userId="4d125e5b85a256d3" providerId="LiveId" clId="{D745F9A1-69AB-45EE-A091-2025783E43FB}" dt="2026-08-21T11:30:54.063" v="536" actId="26606"/>
          <ac:grpSpMkLst>
            <pc:docMk/>
            <pc:sldMk cId="4291119640" sldId="2226"/>
            <ac:grpSpMk id="13" creationId="{0B139475-2B26-4CA9-9413-DE741E49F7BB}"/>
          </ac:grpSpMkLst>
        </pc:grpChg>
        <pc:grpChg chg="add del">
          <ac:chgData name="Leanu Lotz" userId="4d125e5b85a256d3" providerId="LiveId" clId="{D745F9A1-69AB-45EE-A091-2025783E43FB}" dt="2026-08-21T11:31:14.160" v="537" actId="26606"/>
          <ac:grpSpMkLst>
            <pc:docMk/>
            <pc:sldMk cId="4291119640" sldId="2226"/>
            <ac:grpSpMk id="26" creationId="{4252769E-B9F0-4068-A645-5BBEF16E9C28}"/>
          </ac:grpSpMkLst>
        </pc:grpChg>
        <pc:grpChg chg="add del">
          <ac:chgData name="Leanu Lotz" userId="4d125e5b85a256d3" providerId="LiveId" clId="{D745F9A1-69AB-45EE-A091-2025783E43FB}" dt="2026-08-21T11:31:37.065" v="539" actId="26606"/>
          <ac:grpSpMkLst>
            <pc:docMk/>
            <pc:sldMk cId="4291119640" sldId="2226"/>
            <ac:grpSpMk id="46" creationId="{4252769E-B9F0-4068-A645-5BBEF16E9C28}"/>
          </ac:grpSpMkLst>
        </pc:grpChg>
        <pc:grpChg chg="add">
          <ac:chgData name="Leanu Lotz" userId="4d125e5b85a256d3" providerId="LiveId" clId="{D745F9A1-69AB-45EE-A091-2025783E43FB}" dt="2026-08-21T11:31:39.396" v="542" actId="26606"/>
          <ac:grpSpMkLst>
            <pc:docMk/>
            <pc:sldMk cId="4291119640" sldId="2226"/>
            <ac:grpSpMk id="55" creationId="{4252769E-B9F0-4068-A645-5BBEF16E9C28}"/>
          </ac:grpSpMkLst>
        </pc:grpChg>
        <pc:picChg chg="ord">
          <ac:chgData name="Leanu Lotz" userId="4d125e5b85a256d3" providerId="LiveId" clId="{D745F9A1-69AB-45EE-A091-2025783E43FB}" dt="2026-08-21T11:30:40.162" v="534" actId="26606"/>
          <ac:picMkLst>
            <pc:docMk/>
            <pc:sldMk cId="4291119640" sldId="2226"/>
            <ac:picMk id="4" creationId="{64A82AD5-CAFD-9F6F-2C93-4FEBA53CB8FC}"/>
          </ac:picMkLst>
        </pc:picChg>
        <pc:picChg chg="add mod ord">
          <ac:chgData name="Leanu Lotz" userId="4d125e5b85a256d3" providerId="LiveId" clId="{D745F9A1-69AB-45EE-A091-2025783E43FB}" dt="2026-08-21T11:31:39.396" v="542" actId="26606"/>
          <ac:picMkLst>
            <pc:docMk/>
            <pc:sldMk cId="4291119640" sldId="2226"/>
            <ac:picMk id="5" creationId="{16364B4F-8B95-DE0C-9DE5-D953E8339D57}"/>
          </ac:picMkLst>
        </pc:picChg>
        <pc:cxnChg chg="add del">
          <ac:chgData name="Leanu Lotz" userId="4d125e5b85a256d3" providerId="LiveId" clId="{D745F9A1-69AB-45EE-A091-2025783E43FB}" dt="2026-08-21T11:31:39.396" v="542" actId="26606"/>
          <ac:cxnSpMkLst>
            <pc:docMk/>
            <pc:sldMk cId="4291119640" sldId="2226"/>
            <ac:cxnSpMk id="35" creationId="{AA2EAA10-076F-46BD-8F0F-B9A2FB77A85C}"/>
          </ac:cxnSpMkLst>
        </pc:cxnChg>
        <pc:cxnChg chg="add del">
          <ac:chgData name="Leanu Lotz" userId="4d125e5b85a256d3" providerId="LiveId" clId="{D745F9A1-69AB-45EE-A091-2025783E43FB}" dt="2026-08-21T11:31:39.396" v="542" actId="26606"/>
          <ac:cxnSpMkLst>
            <pc:docMk/>
            <pc:sldMk cId="4291119640" sldId="2226"/>
            <ac:cxnSpMk id="37" creationId="{D891E407-403B-4764-86C9-33A56D3BCAA3}"/>
          </ac:cxnSpMkLst>
        </pc:cxnChg>
      </pc:sldChg>
      <pc:sldChg chg="addSp delSp modSp mod setBg">
        <pc:chgData name="Leanu Lotz" userId="4d125e5b85a256d3" providerId="LiveId" clId="{D745F9A1-69AB-45EE-A091-2025783E43FB}" dt="2026-08-21T11:32:32.819" v="546" actId="26606"/>
        <pc:sldMkLst>
          <pc:docMk/>
          <pc:sldMk cId="3809063115" sldId="2227"/>
        </pc:sldMkLst>
        <pc:spChg chg="del">
          <ac:chgData name="Leanu Lotz" userId="4d125e5b85a256d3" providerId="LiveId" clId="{D745F9A1-69AB-45EE-A091-2025783E43FB}" dt="2026-08-21T11:32:16.234" v="544" actId="478"/>
          <ac:spMkLst>
            <pc:docMk/>
            <pc:sldMk cId="3809063115" sldId="2227"/>
            <ac:spMk id="2" creationId="{3F1FAD3B-CFC8-28BF-E689-FED24BD1D336}"/>
          </ac:spMkLst>
        </pc:spChg>
        <pc:spChg chg="del">
          <ac:chgData name="Leanu Lotz" userId="4d125e5b85a256d3" providerId="LiveId" clId="{D745F9A1-69AB-45EE-A091-2025783E43FB}" dt="2026-08-21T11:32:14.226" v="543" actId="478"/>
          <ac:spMkLst>
            <pc:docMk/>
            <pc:sldMk cId="3809063115" sldId="2227"/>
            <ac:spMk id="6" creationId="{5845308C-27E4-E003-27A4-C87DD7C686D2}"/>
          </ac:spMkLst>
        </pc:spChg>
        <pc:spChg chg="add">
          <ac:chgData name="Leanu Lotz" userId="4d125e5b85a256d3" providerId="LiveId" clId="{D745F9A1-69AB-45EE-A091-2025783E43FB}" dt="2026-08-21T11:32:32.819" v="546" actId="26606"/>
          <ac:spMkLst>
            <pc:docMk/>
            <pc:sldMk cId="3809063115" sldId="2227"/>
            <ac:spMk id="10" creationId="{92CC4BDB-5B81-4023-B967-7DF04BC13389}"/>
          </ac:spMkLst>
        </pc:spChg>
        <pc:picChg chg="ord">
          <ac:chgData name="Leanu Lotz" userId="4d125e5b85a256d3" providerId="LiveId" clId="{D745F9A1-69AB-45EE-A091-2025783E43FB}" dt="2026-08-21T11:32:32.819" v="546" actId="26606"/>
          <ac:picMkLst>
            <pc:docMk/>
            <pc:sldMk cId="3809063115" sldId="2227"/>
            <ac:picMk id="4" creationId="{EA367821-2B0A-0444-5D55-D98FCD85A31B}"/>
          </ac:picMkLst>
        </pc:picChg>
        <pc:picChg chg="add mod">
          <ac:chgData name="Leanu Lotz" userId="4d125e5b85a256d3" providerId="LiveId" clId="{D745F9A1-69AB-45EE-A091-2025783E43FB}" dt="2026-08-21T11:32:32.819" v="546" actId="26606"/>
          <ac:picMkLst>
            <pc:docMk/>
            <pc:sldMk cId="3809063115" sldId="2227"/>
            <ac:picMk id="5" creationId="{65CF8D40-EEC5-FF8A-9720-2D51E64BB837}"/>
          </ac:picMkLst>
        </pc:picChg>
      </pc:sldChg>
      <pc:sldChg chg="modSp mod">
        <pc:chgData name="Leanu Lotz" userId="4d125e5b85a256d3" providerId="LiveId" clId="{D745F9A1-69AB-45EE-A091-2025783E43FB}" dt="2026-08-21T11:33:30.966" v="552" actId="113"/>
        <pc:sldMkLst>
          <pc:docMk/>
          <pc:sldMk cId="811486456" sldId="2228"/>
        </pc:sldMkLst>
        <pc:spChg chg="mod">
          <ac:chgData name="Leanu Lotz" userId="4d125e5b85a256d3" providerId="LiveId" clId="{D745F9A1-69AB-45EE-A091-2025783E43FB}" dt="2026-08-21T11:33:07.390" v="547"/>
          <ac:spMkLst>
            <pc:docMk/>
            <pc:sldMk cId="811486456" sldId="2228"/>
            <ac:spMk id="2" creationId="{084C0C87-0F25-36A9-C12D-2F3DDF49E4CE}"/>
          </ac:spMkLst>
        </pc:spChg>
        <pc:spChg chg="mod">
          <ac:chgData name="Leanu Lotz" userId="4d125e5b85a256d3" providerId="LiveId" clId="{D745F9A1-69AB-45EE-A091-2025783E43FB}" dt="2026-08-21T11:33:30.966" v="552" actId="113"/>
          <ac:spMkLst>
            <pc:docMk/>
            <pc:sldMk cId="811486456" sldId="2228"/>
            <ac:spMk id="6" creationId="{6C887CE9-8F9E-5C4B-4700-E301D79A75D8}"/>
          </ac:spMkLst>
        </pc:spChg>
      </pc:sldChg>
      <pc:sldChg chg="addSp delSp modSp mod">
        <pc:chgData name="Leanu Lotz" userId="4d125e5b85a256d3" providerId="LiveId" clId="{D745F9A1-69AB-45EE-A091-2025783E43FB}" dt="2026-08-21T11:34:20.210" v="559" actId="255"/>
        <pc:sldMkLst>
          <pc:docMk/>
          <pc:sldMk cId="1315955108" sldId="2229"/>
        </pc:sldMkLst>
        <pc:spChg chg="del">
          <ac:chgData name="Leanu Lotz" userId="4d125e5b85a256d3" providerId="LiveId" clId="{D745F9A1-69AB-45EE-A091-2025783E43FB}" dt="2026-08-21T11:33:48.563" v="554" actId="478"/>
          <ac:spMkLst>
            <pc:docMk/>
            <pc:sldMk cId="1315955108" sldId="2229"/>
            <ac:spMk id="2" creationId="{6EA96B27-F02F-5289-3AEC-EB0F806AED81}"/>
          </ac:spMkLst>
        </pc:spChg>
        <pc:spChg chg="del">
          <ac:chgData name="Leanu Lotz" userId="4d125e5b85a256d3" providerId="LiveId" clId="{D745F9A1-69AB-45EE-A091-2025783E43FB}" dt="2026-08-21T11:33:47.092" v="553" actId="478"/>
          <ac:spMkLst>
            <pc:docMk/>
            <pc:sldMk cId="1315955108" sldId="2229"/>
            <ac:spMk id="6" creationId="{1E429EBB-BF03-E960-66C8-A094A413E0B8}"/>
          </ac:spMkLst>
        </pc:spChg>
        <pc:graphicFrameChg chg="add mod modGraphic">
          <ac:chgData name="Leanu Lotz" userId="4d125e5b85a256d3" providerId="LiveId" clId="{D745F9A1-69AB-45EE-A091-2025783E43FB}" dt="2026-08-21T11:34:20.210" v="559" actId="255"/>
          <ac:graphicFrameMkLst>
            <pc:docMk/>
            <pc:sldMk cId="1315955108" sldId="2229"/>
            <ac:graphicFrameMk id="3" creationId="{F3728C66-EF6C-A624-3E12-86B0513D754D}"/>
          </ac:graphicFrameMkLst>
        </pc:graphicFrameChg>
      </pc:sldChg>
      <pc:sldChg chg="addSp delSp modSp mod setBg">
        <pc:chgData name="Leanu Lotz" userId="4d125e5b85a256d3" providerId="LiveId" clId="{D745F9A1-69AB-45EE-A091-2025783E43FB}" dt="2026-08-21T11:35:58.059" v="567" actId="1076"/>
        <pc:sldMkLst>
          <pc:docMk/>
          <pc:sldMk cId="1370870601" sldId="2230"/>
        </pc:sldMkLst>
        <pc:spChg chg="del">
          <ac:chgData name="Leanu Lotz" userId="4d125e5b85a256d3" providerId="LiveId" clId="{D745F9A1-69AB-45EE-A091-2025783E43FB}" dt="2026-08-21T11:35:10.878" v="561" actId="478"/>
          <ac:spMkLst>
            <pc:docMk/>
            <pc:sldMk cId="1370870601" sldId="2230"/>
            <ac:spMk id="2" creationId="{52C8936E-F09A-FC9A-78E6-866D6A5B50F4}"/>
          </ac:spMkLst>
        </pc:spChg>
        <pc:spChg chg="del">
          <ac:chgData name="Leanu Lotz" userId="4d125e5b85a256d3" providerId="LiveId" clId="{D745F9A1-69AB-45EE-A091-2025783E43FB}" dt="2026-08-21T11:35:09.509" v="560" actId="478"/>
          <ac:spMkLst>
            <pc:docMk/>
            <pc:sldMk cId="1370870601" sldId="2230"/>
            <ac:spMk id="6" creationId="{C40E70F1-5F9C-B1A5-3408-0FE335EF325F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10" creationId="{F3060C83-F051-4F0E-ABAD-AA0DFC48B218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12" creationId="{83C98ABE-055B-441F-B07E-44F97F083C39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14" creationId="{29FDB030-9B49-4CED-8CCD-4D99382388AC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16" creationId="{3783CA14-24A1-485C-8B30-D6A5D87987AD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18" creationId="{9A97C86A-04D6-40F7-AE84-31AB43E6A846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20" creationId="{FF9F2414-84E8-453E-B1F3-389FDE8192D9}"/>
          </ac:spMkLst>
        </pc:spChg>
        <pc:spChg chg="add">
          <ac:chgData name="Leanu Lotz" userId="4d125e5b85a256d3" providerId="LiveId" clId="{D745F9A1-69AB-45EE-A091-2025783E43FB}" dt="2026-08-21T11:35:23.746" v="563" actId="26606"/>
          <ac:spMkLst>
            <pc:docMk/>
            <pc:sldMk cId="1370870601" sldId="2230"/>
            <ac:spMk id="22" creationId="{3ECA69A1-7536-43AC-85EF-C7106179F5ED}"/>
          </ac:spMkLst>
        </pc:spChg>
        <pc:picChg chg="ord">
          <ac:chgData name="Leanu Lotz" userId="4d125e5b85a256d3" providerId="LiveId" clId="{D745F9A1-69AB-45EE-A091-2025783E43FB}" dt="2026-08-21T11:35:23.746" v="563" actId="26606"/>
          <ac:picMkLst>
            <pc:docMk/>
            <pc:sldMk cId="1370870601" sldId="2230"/>
            <ac:picMk id="4" creationId="{35570224-E138-B336-98B7-1EB2C6943238}"/>
          </ac:picMkLst>
        </pc:picChg>
        <pc:picChg chg="add mod">
          <ac:chgData name="Leanu Lotz" userId="4d125e5b85a256d3" providerId="LiveId" clId="{D745F9A1-69AB-45EE-A091-2025783E43FB}" dt="2026-08-21T11:35:58.059" v="567" actId="1076"/>
          <ac:picMkLst>
            <pc:docMk/>
            <pc:sldMk cId="1370870601" sldId="2230"/>
            <ac:picMk id="5" creationId="{880D4539-64E4-CDE3-015C-75EBB3436FBC}"/>
          </ac:picMkLst>
        </pc:picChg>
      </pc:sldChg>
      <pc:sldChg chg="addSp delSp modSp mod setBg">
        <pc:chgData name="Leanu Lotz" userId="4d125e5b85a256d3" providerId="LiveId" clId="{D745F9A1-69AB-45EE-A091-2025783E43FB}" dt="2026-08-21T11:37:33.095" v="574" actId="26606"/>
        <pc:sldMkLst>
          <pc:docMk/>
          <pc:sldMk cId="1909662522" sldId="2231"/>
        </pc:sldMkLst>
        <pc:spChg chg="del">
          <ac:chgData name="Leanu Lotz" userId="4d125e5b85a256d3" providerId="LiveId" clId="{D745F9A1-69AB-45EE-A091-2025783E43FB}" dt="2026-08-21T11:37:26.424" v="572" actId="478"/>
          <ac:spMkLst>
            <pc:docMk/>
            <pc:sldMk cId="1909662522" sldId="2231"/>
            <ac:spMk id="2" creationId="{2B83B616-8B76-82D5-8758-A4581DB143F2}"/>
          </ac:spMkLst>
        </pc:spChg>
        <pc:spChg chg="del">
          <ac:chgData name="Leanu Lotz" userId="4d125e5b85a256d3" providerId="LiveId" clId="{D745F9A1-69AB-45EE-A091-2025783E43FB}" dt="2026-08-21T11:37:23.632" v="571" actId="478"/>
          <ac:spMkLst>
            <pc:docMk/>
            <pc:sldMk cId="1909662522" sldId="2231"/>
            <ac:spMk id="6" creationId="{06C562B1-0252-8F6E-1276-AE7B843A5522}"/>
          </ac:spMkLst>
        </pc:spChg>
        <pc:spChg chg="add">
          <ac:chgData name="Leanu Lotz" userId="4d125e5b85a256d3" providerId="LiveId" clId="{D745F9A1-69AB-45EE-A091-2025783E43FB}" dt="2026-08-21T11:37:33.095" v="574" actId="26606"/>
          <ac:spMkLst>
            <pc:docMk/>
            <pc:sldMk cId="1909662522" sldId="2231"/>
            <ac:spMk id="10" creationId="{42A4FC2C-047E-45A5-965D-8E1E3BF09BC6}"/>
          </ac:spMkLst>
        </pc:spChg>
        <pc:picChg chg="ord">
          <ac:chgData name="Leanu Lotz" userId="4d125e5b85a256d3" providerId="LiveId" clId="{D745F9A1-69AB-45EE-A091-2025783E43FB}" dt="2026-08-21T11:37:33.095" v="574" actId="26606"/>
          <ac:picMkLst>
            <pc:docMk/>
            <pc:sldMk cId="1909662522" sldId="2231"/>
            <ac:picMk id="4" creationId="{1EEB6D74-7225-146F-FFAF-FCC23B5102B7}"/>
          </ac:picMkLst>
        </pc:picChg>
        <pc:picChg chg="add mod">
          <ac:chgData name="Leanu Lotz" userId="4d125e5b85a256d3" providerId="LiveId" clId="{D745F9A1-69AB-45EE-A091-2025783E43FB}" dt="2026-08-21T11:37:33.095" v="574" actId="26606"/>
          <ac:picMkLst>
            <pc:docMk/>
            <pc:sldMk cId="1909662522" sldId="2231"/>
            <ac:picMk id="5" creationId="{44637467-8046-9370-8DFA-51ADC5CEF9EF}"/>
          </ac:picMkLst>
        </pc:picChg>
      </pc:sldChg>
      <pc:sldChg chg="delSp modSp mod">
        <pc:chgData name="Leanu Lotz" userId="4d125e5b85a256d3" providerId="LiveId" clId="{D745F9A1-69AB-45EE-A091-2025783E43FB}" dt="2026-08-21T11:38:12.425" v="581" actId="478"/>
        <pc:sldMkLst>
          <pc:docMk/>
          <pc:sldMk cId="2218168454" sldId="2232"/>
        </pc:sldMkLst>
        <pc:spChg chg="del">
          <ac:chgData name="Leanu Lotz" userId="4d125e5b85a256d3" providerId="LiveId" clId="{D745F9A1-69AB-45EE-A091-2025783E43FB}" dt="2026-08-21T11:38:12.425" v="581" actId="478"/>
          <ac:spMkLst>
            <pc:docMk/>
            <pc:sldMk cId="2218168454" sldId="2232"/>
            <ac:spMk id="2" creationId="{E09926E4-5574-098C-4C5C-FD4C569CEE5F}"/>
          </ac:spMkLst>
        </pc:spChg>
        <pc:spChg chg="mod">
          <ac:chgData name="Leanu Lotz" userId="4d125e5b85a256d3" providerId="LiveId" clId="{D745F9A1-69AB-45EE-A091-2025783E43FB}" dt="2026-08-21T11:38:09.868" v="580" actId="113"/>
          <ac:spMkLst>
            <pc:docMk/>
            <pc:sldMk cId="2218168454" sldId="2232"/>
            <ac:spMk id="6" creationId="{619A1EC7-4D13-CCDE-D07C-0CC9091B680C}"/>
          </ac:spMkLst>
        </pc:spChg>
      </pc:sldChg>
      <pc:sldChg chg="modSp mod">
        <pc:chgData name="Leanu Lotz" userId="4d125e5b85a256d3" providerId="LiveId" clId="{D745F9A1-69AB-45EE-A091-2025783E43FB}" dt="2026-08-21T11:38:33.404" v="584" actId="113"/>
        <pc:sldMkLst>
          <pc:docMk/>
          <pc:sldMk cId="3670329976" sldId="2233"/>
        </pc:sldMkLst>
        <pc:spChg chg="mod">
          <ac:chgData name="Leanu Lotz" userId="4d125e5b85a256d3" providerId="LiveId" clId="{D745F9A1-69AB-45EE-A091-2025783E43FB}" dt="2026-08-21T11:38:24.351" v="582"/>
          <ac:spMkLst>
            <pc:docMk/>
            <pc:sldMk cId="3670329976" sldId="2233"/>
            <ac:spMk id="2" creationId="{9FF26A1F-1564-FEDD-CB3F-BDCEF9A561BE}"/>
          </ac:spMkLst>
        </pc:spChg>
        <pc:spChg chg="mod">
          <ac:chgData name="Leanu Lotz" userId="4d125e5b85a256d3" providerId="LiveId" clId="{D745F9A1-69AB-45EE-A091-2025783E43FB}" dt="2026-08-21T11:38:33.404" v="584" actId="113"/>
          <ac:spMkLst>
            <pc:docMk/>
            <pc:sldMk cId="3670329976" sldId="2233"/>
            <ac:spMk id="6" creationId="{C31ACD34-4190-A066-BF95-C49B1C604C39}"/>
          </ac:spMkLst>
        </pc:spChg>
      </pc:sldChg>
      <pc:sldChg chg="del">
        <pc:chgData name="Leanu Lotz" userId="4d125e5b85a256d3" providerId="LiveId" clId="{D745F9A1-69AB-45EE-A091-2025783E43FB}" dt="2026-08-21T11:39:12.039" v="591" actId="47"/>
        <pc:sldMkLst>
          <pc:docMk/>
          <pc:sldMk cId="690938183" sldId="2234"/>
        </pc:sldMkLst>
      </pc:sldChg>
      <pc:sldChg chg="del">
        <pc:chgData name="Leanu Lotz" userId="4d125e5b85a256d3" providerId="LiveId" clId="{D745F9A1-69AB-45EE-A091-2025783E43FB}" dt="2026-08-21T11:39:12.663" v="592" actId="47"/>
        <pc:sldMkLst>
          <pc:docMk/>
          <pc:sldMk cId="3930680319" sldId="2235"/>
        </pc:sldMkLst>
      </pc:sldChg>
      <pc:sldChg chg="del">
        <pc:chgData name="Leanu Lotz" userId="4d125e5b85a256d3" providerId="LiveId" clId="{D745F9A1-69AB-45EE-A091-2025783E43FB}" dt="2026-08-21T11:39:13.263" v="593" actId="47"/>
        <pc:sldMkLst>
          <pc:docMk/>
          <pc:sldMk cId="752535157" sldId="2236"/>
        </pc:sldMkLst>
      </pc:sldChg>
      <pc:sldChg chg="del">
        <pc:chgData name="Leanu Lotz" userId="4d125e5b85a256d3" providerId="LiveId" clId="{D745F9A1-69AB-45EE-A091-2025783E43FB}" dt="2026-08-21T11:39:13.782" v="594" actId="47"/>
        <pc:sldMkLst>
          <pc:docMk/>
          <pc:sldMk cId="1905433068" sldId="2237"/>
        </pc:sldMkLst>
      </pc:sldChg>
      <pc:sldChg chg="addSp delSp modSp mod delAnim">
        <pc:chgData name="Leanu Lotz" userId="4d125e5b85a256d3" providerId="LiveId" clId="{D745F9A1-69AB-45EE-A091-2025783E43FB}" dt="2026-08-21T11:40:11.409" v="602" actId="255"/>
        <pc:sldMkLst>
          <pc:docMk/>
          <pc:sldMk cId="301909265" sldId="2238"/>
        </pc:sldMkLst>
        <pc:spChg chg="del">
          <ac:chgData name="Leanu Lotz" userId="4d125e5b85a256d3" providerId="LiveId" clId="{D745F9A1-69AB-45EE-A091-2025783E43FB}" dt="2026-08-21T11:39:49.607" v="598" actId="478"/>
          <ac:spMkLst>
            <pc:docMk/>
            <pc:sldMk cId="301909265" sldId="2238"/>
            <ac:spMk id="6" creationId="{5ADD8DE8-5B17-1332-097B-48ACCECF993F}"/>
          </ac:spMkLst>
        </pc:spChg>
        <pc:graphicFrameChg chg="add mod modGraphic">
          <ac:chgData name="Leanu Lotz" userId="4d125e5b85a256d3" providerId="LiveId" clId="{D745F9A1-69AB-45EE-A091-2025783E43FB}" dt="2026-08-21T11:40:11.409" v="602" actId="255"/>
          <ac:graphicFrameMkLst>
            <pc:docMk/>
            <pc:sldMk cId="301909265" sldId="2238"/>
            <ac:graphicFrameMk id="2" creationId="{44E9C55F-CEC0-4C75-45A5-2CC833B6633C}"/>
          </ac:graphicFrameMkLst>
        </pc:graphicFrameChg>
      </pc:sldChg>
      <pc:sldChg chg="modSp mod">
        <pc:chgData name="Leanu Lotz" userId="4d125e5b85a256d3" providerId="LiveId" clId="{D745F9A1-69AB-45EE-A091-2025783E43FB}" dt="2026-08-21T11:39:38.302" v="597" actId="113"/>
        <pc:sldMkLst>
          <pc:docMk/>
          <pc:sldMk cId="452166055" sldId="2239"/>
        </pc:sldMkLst>
        <pc:spChg chg="mod">
          <ac:chgData name="Leanu Lotz" userId="4d125e5b85a256d3" providerId="LiveId" clId="{D745F9A1-69AB-45EE-A091-2025783E43FB}" dt="2026-08-21T11:39:19.808" v="595"/>
          <ac:spMkLst>
            <pc:docMk/>
            <pc:sldMk cId="452166055" sldId="2239"/>
            <ac:spMk id="2" creationId="{7663C0CC-4C45-2387-00EF-CF768D08B432}"/>
          </ac:spMkLst>
        </pc:spChg>
        <pc:spChg chg="mod">
          <ac:chgData name="Leanu Lotz" userId="4d125e5b85a256d3" providerId="LiveId" clId="{D745F9A1-69AB-45EE-A091-2025783E43FB}" dt="2026-08-21T11:39:38.302" v="597" actId="113"/>
          <ac:spMkLst>
            <pc:docMk/>
            <pc:sldMk cId="452166055" sldId="2239"/>
            <ac:spMk id="6" creationId="{08556422-E628-ECF0-B574-E2992908096D}"/>
          </ac:spMkLst>
        </pc:spChg>
      </pc:sldChg>
      <pc:sldChg chg="addSp delSp modSp mod setBg">
        <pc:chgData name="Leanu Lotz" userId="4d125e5b85a256d3" providerId="LiveId" clId="{D745F9A1-69AB-45EE-A091-2025783E43FB}" dt="2026-08-21T11:42:51.831" v="630" actId="26606"/>
        <pc:sldMkLst>
          <pc:docMk/>
          <pc:sldMk cId="246483445" sldId="2240"/>
        </pc:sldMkLst>
        <pc:spChg chg="del">
          <ac:chgData name="Leanu Lotz" userId="4d125e5b85a256d3" providerId="LiveId" clId="{D745F9A1-69AB-45EE-A091-2025783E43FB}" dt="2026-08-21T11:42:41.560" v="624" actId="478"/>
          <ac:spMkLst>
            <pc:docMk/>
            <pc:sldMk cId="246483445" sldId="2240"/>
            <ac:spMk id="6" creationId="{1E645B3C-AA84-628B-8871-1EB3E6C7E265}"/>
          </ac:spMkLst>
        </pc:spChg>
        <pc:spChg chg="add del">
          <ac:chgData name="Leanu Lotz" userId="4d125e5b85a256d3" providerId="LiveId" clId="{D745F9A1-69AB-45EE-A091-2025783E43FB}" dt="2026-08-21T11:42:51.830" v="629" actId="26606"/>
          <ac:spMkLst>
            <pc:docMk/>
            <pc:sldMk cId="246483445" sldId="2240"/>
            <ac:spMk id="9" creationId="{42A4FC2C-047E-45A5-965D-8E1E3BF09BC6}"/>
          </ac:spMkLst>
        </pc:spChg>
        <pc:picChg chg="add mod">
          <ac:chgData name="Leanu Lotz" userId="4d125e5b85a256d3" providerId="LiveId" clId="{D745F9A1-69AB-45EE-A091-2025783E43FB}" dt="2026-08-21T11:42:51.831" v="630" actId="26606"/>
          <ac:picMkLst>
            <pc:docMk/>
            <pc:sldMk cId="246483445" sldId="2240"/>
            <ac:picMk id="3" creationId="{248A3CE2-80DD-760F-28D1-6CDA19EB2D95}"/>
          </ac:picMkLst>
        </pc:picChg>
        <pc:picChg chg="ord">
          <ac:chgData name="Leanu Lotz" userId="4d125e5b85a256d3" providerId="LiveId" clId="{D745F9A1-69AB-45EE-A091-2025783E43FB}" dt="2026-08-21T11:42:51.831" v="630" actId="26606"/>
          <ac:picMkLst>
            <pc:docMk/>
            <pc:sldMk cId="246483445" sldId="2240"/>
            <ac:picMk id="4" creationId="{DF11C61D-EE3F-C580-A33A-E30803D2B925}"/>
          </ac:picMkLst>
        </pc:picChg>
      </pc:sldChg>
      <pc:sldChg chg="modSp mod modAnim">
        <pc:chgData name="Leanu Lotz" userId="4d125e5b85a256d3" providerId="LiveId" clId="{D745F9A1-69AB-45EE-A091-2025783E43FB}" dt="2026-08-21T11:56:35.212" v="676"/>
        <pc:sldMkLst>
          <pc:docMk/>
          <pc:sldMk cId="4091523149" sldId="2241"/>
        </pc:sldMkLst>
        <pc:spChg chg="mod">
          <ac:chgData name="Leanu Lotz" userId="4d125e5b85a256d3" providerId="LiveId" clId="{D745F9A1-69AB-45EE-A091-2025783E43FB}" dt="2026-08-21T11:55:52.407" v="672"/>
          <ac:spMkLst>
            <pc:docMk/>
            <pc:sldMk cId="4091523149" sldId="2241"/>
            <ac:spMk id="6" creationId="{D55AC860-BFF6-18E0-8049-12BD989B6C56}"/>
          </ac:spMkLst>
        </pc:spChg>
      </pc:sldChg>
      <pc:sldChg chg="modSp mod">
        <pc:chgData name="Leanu Lotz" userId="4d125e5b85a256d3" providerId="LiveId" clId="{D745F9A1-69AB-45EE-A091-2025783E43FB}" dt="2026-08-21T11:57:44.667" v="681"/>
        <pc:sldMkLst>
          <pc:docMk/>
          <pc:sldMk cId="4032979847" sldId="2242"/>
        </pc:sldMkLst>
        <pc:spChg chg="mod">
          <ac:chgData name="Leanu Lotz" userId="4d125e5b85a256d3" providerId="LiveId" clId="{D745F9A1-69AB-45EE-A091-2025783E43FB}" dt="2026-08-21T11:57:44.667" v="681"/>
          <ac:spMkLst>
            <pc:docMk/>
            <pc:sldMk cId="4032979847" sldId="2242"/>
            <ac:spMk id="6" creationId="{88897F42-4A94-06B8-E062-C3399FA2403A}"/>
          </ac:spMkLst>
        </pc:spChg>
      </pc:sldChg>
      <pc:sldChg chg="add ord">
        <pc:chgData name="Leanu Lotz" userId="4d125e5b85a256d3" providerId="LiveId" clId="{D745F9A1-69AB-45EE-A091-2025783E43FB}" dt="2026-08-21T11:36:18.082" v="570"/>
        <pc:sldMkLst>
          <pc:docMk/>
          <pc:sldMk cId="2772173511" sldId="2243"/>
        </pc:sldMkLst>
      </pc:sldChg>
      <pc:sldChg chg="add ord">
        <pc:chgData name="Leanu Lotz" userId="4d125e5b85a256d3" providerId="LiveId" clId="{D745F9A1-69AB-45EE-A091-2025783E43FB}" dt="2026-08-21T11:37:49.365" v="577"/>
        <pc:sldMkLst>
          <pc:docMk/>
          <pc:sldMk cId="1541691462" sldId="2244"/>
        </pc:sldMkLst>
      </pc:sldChg>
      <pc:sldChg chg="modSp add mod ord">
        <pc:chgData name="Leanu Lotz" userId="4d125e5b85a256d3" providerId="LiveId" clId="{D745F9A1-69AB-45EE-A091-2025783E43FB}" dt="2026-08-21T11:41:41.405" v="616" actId="113"/>
        <pc:sldMkLst>
          <pc:docMk/>
          <pc:sldMk cId="2817912264" sldId="2245"/>
        </pc:sldMkLst>
        <pc:spChg chg="mod">
          <ac:chgData name="Leanu Lotz" userId="4d125e5b85a256d3" providerId="LiveId" clId="{D745F9A1-69AB-45EE-A091-2025783E43FB}" dt="2026-08-21T11:40:47.395" v="606"/>
          <ac:spMkLst>
            <pc:docMk/>
            <pc:sldMk cId="2817912264" sldId="2245"/>
            <ac:spMk id="2" creationId="{1FBD1B43-AE5B-6503-FAE7-072D83954D1D}"/>
          </ac:spMkLst>
        </pc:spChg>
        <pc:spChg chg="mod">
          <ac:chgData name="Leanu Lotz" userId="4d125e5b85a256d3" providerId="LiveId" clId="{D745F9A1-69AB-45EE-A091-2025783E43FB}" dt="2026-08-21T11:41:41.405" v="616" actId="113"/>
          <ac:spMkLst>
            <pc:docMk/>
            <pc:sldMk cId="2817912264" sldId="2245"/>
            <ac:spMk id="6" creationId="{13CC5877-5012-5CF9-D42F-A9DD0DEC9276}"/>
          </ac:spMkLst>
        </pc:spChg>
      </pc:sldChg>
      <pc:sldChg chg="modSp add mod ord">
        <pc:chgData name="Leanu Lotz" userId="4d125e5b85a256d3" providerId="LiveId" clId="{D745F9A1-69AB-45EE-A091-2025783E43FB}" dt="2026-08-21T11:42:11.257" v="623" actId="113"/>
        <pc:sldMkLst>
          <pc:docMk/>
          <pc:sldMk cId="341041173" sldId="2246"/>
        </pc:sldMkLst>
        <pc:spChg chg="mod">
          <ac:chgData name="Leanu Lotz" userId="4d125e5b85a256d3" providerId="LiveId" clId="{D745F9A1-69AB-45EE-A091-2025783E43FB}" dt="2026-08-21T11:42:11.257" v="623" actId="113"/>
          <ac:spMkLst>
            <pc:docMk/>
            <pc:sldMk cId="341041173" sldId="2246"/>
            <ac:spMk id="6" creationId="{5133DF64-F096-6846-83DC-B29ADB972DF5}"/>
          </ac:spMkLst>
        </pc:spChg>
      </pc:sldChg>
      <pc:sldChg chg="modSp add mod ord">
        <pc:chgData name="Leanu Lotz" userId="4d125e5b85a256d3" providerId="LiveId" clId="{D745F9A1-69AB-45EE-A091-2025783E43FB}" dt="2026-08-21T11:43:26.624" v="636" actId="113"/>
        <pc:sldMkLst>
          <pc:docMk/>
          <pc:sldMk cId="2667358143" sldId="2247"/>
        </pc:sldMkLst>
        <pc:spChg chg="mod">
          <ac:chgData name="Leanu Lotz" userId="4d125e5b85a256d3" providerId="LiveId" clId="{D745F9A1-69AB-45EE-A091-2025783E43FB}" dt="2026-08-21T11:43:26.624" v="636" actId="113"/>
          <ac:spMkLst>
            <pc:docMk/>
            <pc:sldMk cId="2667358143" sldId="2247"/>
            <ac:spMk id="6" creationId="{DE9974CB-A4E3-C0A7-DEB8-88DF470340A9}"/>
          </ac:spMkLst>
        </pc:spChg>
      </pc:sldChg>
      <pc:sldChg chg="modSp add mod">
        <pc:chgData name="Leanu Lotz" userId="4d125e5b85a256d3" providerId="LiveId" clId="{D745F9A1-69AB-45EE-A091-2025783E43FB}" dt="2026-08-21T11:43:44.446" v="641" actId="113"/>
        <pc:sldMkLst>
          <pc:docMk/>
          <pc:sldMk cId="568079804" sldId="2248"/>
        </pc:sldMkLst>
        <pc:spChg chg="mod">
          <ac:chgData name="Leanu Lotz" userId="4d125e5b85a256d3" providerId="LiveId" clId="{D745F9A1-69AB-45EE-A091-2025783E43FB}" dt="2026-08-21T11:43:44.446" v="641" actId="113"/>
          <ac:spMkLst>
            <pc:docMk/>
            <pc:sldMk cId="568079804" sldId="2248"/>
            <ac:spMk id="6" creationId="{C64356E7-520F-E22F-C265-F3B76BDE3983}"/>
          </ac:spMkLst>
        </pc:spChg>
      </pc:sldChg>
      <pc:sldChg chg="modSp add mod">
        <pc:chgData name="Leanu Lotz" userId="4d125e5b85a256d3" providerId="LiveId" clId="{D745F9A1-69AB-45EE-A091-2025783E43FB}" dt="2026-08-21T11:44:04.344" v="646" actId="113"/>
        <pc:sldMkLst>
          <pc:docMk/>
          <pc:sldMk cId="1764075493" sldId="2249"/>
        </pc:sldMkLst>
        <pc:spChg chg="mod">
          <ac:chgData name="Leanu Lotz" userId="4d125e5b85a256d3" providerId="LiveId" clId="{D745F9A1-69AB-45EE-A091-2025783E43FB}" dt="2026-08-21T11:44:04.344" v="646" actId="113"/>
          <ac:spMkLst>
            <pc:docMk/>
            <pc:sldMk cId="1764075493" sldId="2249"/>
            <ac:spMk id="6" creationId="{D057CF20-7482-14C8-55F3-5CF32B1526E1}"/>
          </ac:spMkLst>
        </pc:spChg>
      </pc:sldChg>
      <pc:sldChg chg="modSp add mod">
        <pc:chgData name="Leanu Lotz" userId="4d125e5b85a256d3" providerId="LiveId" clId="{D745F9A1-69AB-45EE-A091-2025783E43FB}" dt="2026-08-21T11:44:33.362" v="651" actId="113"/>
        <pc:sldMkLst>
          <pc:docMk/>
          <pc:sldMk cId="2543795766" sldId="2250"/>
        </pc:sldMkLst>
        <pc:spChg chg="mod">
          <ac:chgData name="Leanu Lotz" userId="4d125e5b85a256d3" providerId="LiveId" clId="{D745F9A1-69AB-45EE-A091-2025783E43FB}" dt="2026-08-21T11:44:33.362" v="651" actId="113"/>
          <ac:spMkLst>
            <pc:docMk/>
            <pc:sldMk cId="2543795766" sldId="2250"/>
            <ac:spMk id="6" creationId="{38953FBD-0AED-33F1-6D0F-97770D572050}"/>
          </ac:spMkLst>
        </pc:spChg>
      </pc:sldChg>
      <pc:sldChg chg="modSp add mod">
        <pc:chgData name="Leanu Lotz" userId="4d125e5b85a256d3" providerId="LiveId" clId="{D745F9A1-69AB-45EE-A091-2025783E43FB}" dt="2026-08-21T11:44:57.227" v="656" actId="113"/>
        <pc:sldMkLst>
          <pc:docMk/>
          <pc:sldMk cId="3316800918" sldId="2251"/>
        </pc:sldMkLst>
        <pc:spChg chg="mod">
          <ac:chgData name="Leanu Lotz" userId="4d125e5b85a256d3" providerId="LiveId" clId="{D745F9A1-69AB-45EE-A091-2025783E43FB}" dt="2026-08-21T11:44:57.227" v="656" actId="113"/>
          <ac:spMkLst>
            <pc:docMk/>
            <pc:sldMk cId="3316800918" sldId="2251"/>
            <ac:spMk id="6" creationId="{17260A84-FBD8-7244-FDE5-CC599E0594BE}"/>
          </ac:spMkLst>
        </pc:spChg>
      </pc:sldChg>
      <pc:sldChg chg="modSp add mod">
        <pc:chgData name="Leanu Lotz" userId="4d125e5b85a256d3" providerId="LiveId" clId="{D745F9A1-69AB-45EE-A091-2025783E43FB}" dt="2026-08-21T11:45:18.369" v="659" actId="113"/>
        <pc:sldMkLst>
          <pc:docMk/>
          <pc:sldMk cId="3954906942" sldId="2252"/>
        </pc:sldMkLst>
        <pc:spChg chg="mod">
          <ac:chgData name="Leanu Lotz" userId="4d125e5b85a256d3" providerId="LiveId" clId="{D745F9A1-69AB-45EE-A091-2025783E43FB}" dt="2026-08-21T11:45:18.369" v="659" actId="113"/>
          <ac:spMkLst>
            <pc:docMk/>
            <pc:sldMk cId="3954906942" sldId="2252"/>
            <ac:spMk id="6" creationId="{8528BB66-C695-72EB-D0B7-0A40794F0919}"/>
          </ac:spMkLst>
        </pc:spChg>
      </pc:sldChg>
      <pc:sldChg chg="modSp add mod">
        <pc:chgData name="Leanu Lotz" userId="4d125e5b85a256d3" providerId="LiveId" clId="{D745F9A1-69AB-45EE-A091-2025783E43FB}" dt="2026-08-21T11:45:31.689" v="663" actId="113"/>
        <pc:sldMkLst>
          <pc:docMk/>
          <pc:sldMk cId="3562998554" sldId="2253"/>
        </pc:sldMkLst>
        <pc:spChg chg="mod">
          <ac:chgData name="Leanu Lotz" userId="4d125e5b85a256d3" providerId="LiveId" clId="{D745F9A1-69AB-45EE-A091-2025783E43FB}" dt="2026-08-21T11:45:31.689" v="663" actId="113"/>
          <ac:spMkLst>
            <pc:docMk/>
            <pc:sldMk cId="3562998554" sldId="2253"/>
            <ac:spMk id="6" creationId="{069E55D9-4061-0C08-94F1-D286EA51A26C}"/>
          </ac:spMkLst>
        </pc:spChg>
      </pc:sldChg>
      <pc:sldChg chg="modSp add mod">
        <pc:chgData name="Leanu Lotz" userId="4d125e5b85a256d3" providerId="LiveId" clId="{D745F9A1-69AB-45EE-A091-2025783E43FB}" dt="2026-08-21T11:46:08.291" v="671" actId="113"/>
        <pc:sldMkLst>
          <pc:docMk/>
          <pc:sldMk cId="641904378" sldId="2254"/>
        </pc:sldMkLst>
        <pc:spChg chg="mod">
          <ac:chgData name="Leanu Lotz" userId="4d125e5b85a256d3" providerId="LiveId" clId="{D745F9A1-69AB-45EE-A091-2025783E43FB}" dt="2026-08-21T11:46:08.291" v="671" actId="113"/>
          <ac:spMkLst>
            <pc:docMk/>
            <pc:sldMk cId="641904378" sldId="2254"/>
            <ac:spMk id="6" creationId="{09DF1E72-6C20-64D2-17B5-F228BA4741E0}"/>
          </ac:spMkLst>
        </pc:spChg>
      </pc:sldChg>
      <pc:sldChg chg="addSp delSp modSp add mod setBg">
        <pc:chgData name="Leanu Lotz" userId="4d125e5b85a256d3" providerId="LiveId" clId="{D745F9A1-69AB-45EE-A091-2025783E43FB}" dt="2026-08-21T11:58:25.014" v="688" actId="26606"/>
        <pc:sldMkLst>
          <pc:docMk/>
          <pc:sldMk cId="4058152806" sldId="2255"/>
        </pc:sldMkLst>
        <pc:spChg chg="del">
          <ac:chgData name="Leanu Lotz" userId="4d125e5b85a256d3" providerId="LiveId" clId="{D745F9A1-69AB-45EE-A091-2025783E43FB}" dt="2026-08-21T11:57:49.393" v="682" actId="478"/>
          <ac:spMkLst>
            <pc:docMk/>
            <pc:sldMk cId="4058152806" sldId="2255"/>
            <ac:spMk id="6" creationId="{1CF11782-9B45-D18A-9118-C110A6AEB6FC}"/>
          </ac:spMkLst>
        </pc:spChg>
        <pc:spChg chg="add">
          <ac:chgData name="Leanu Lotz" userId="4d125e5b85a256d3" providerId="LiveId" clId="{D745F9A1-69AB-45EE-A091-2025783E43FB}" dt="2026-08-21T11:58:25.014" v="688" actId="26606"/>
          <ac:spMkLst>
            <pc:docMk/>
            <pc:sldMk cId="4058152806" sldId="2255"/>
            <ac:spMk id="7" creationId="{32BC26D8-82FB-445E-AA49-62A77D7C1EE0}"/>
          </ac:spMkLst>
        </pc:spChg>
        <pc:spChg chg="add del">
          <ac:chgData name="Leanu Lotz" userId="4d125e5b85a256d3" providerId="LiveId" clId="{D745F9A1-69AB-45EE-A091-2025783E43FB}" dt="2026-08-21T11:58:20.760" v="685" actId="26606"/>
          <ac:spMkLst>
            <pc:docMk/>
            <pc:sldMk cId="4058152806" sldId="2255"/>
            <ac:spMk id="9" creationId="{42A4FC2C-047E-45A5-965D-8E1E3BF09BC6}"/>
          </ac:spMkLst>
        </pc:spChg>
        <pc:spChg chg="add">
          <ac:chgData name="Leanu Lotz" userId="4d125e5b85a256d3" providerId="LiveId" clId="{D745F9A1-69AB-45EE-A091-2025783E43FB}" dt="2026-08-21T11:58:25.014" v="688" actId="26606"/>
          <ac:spMkLst>
            <pc:docMk/>
            <pc:sldMk cId="4058152806" sldId="2255"/>
            <ac:spMk id="11" creationId="{CB44330D-EA18-4254-AA95-EB49948539B8}"/>
          </ac:spMkLst>
        </pc:spChg>
        <pc:picChg chg="add mod">
          <ac:chgData name="Leanu Lotz" userId="4d125e5b85a256d3" providerId="LiveId" clId="{D745F9A1-69AB-45EE-A091-2025783E43FB}" dt="2026-08-21T11:58:25.014" v="688" actId="26606"/>
          <ac:picMkLst>
            <pc:docMk/>
            <pc:sldMk cId="4058152806" sldId="2255"/>
            <ac:picMk id="3" creationId="{3E895958-2627-726F-0B82-AE745EC156DF}"/>
          </ac:picMkLst>
        </pc:picChg>
        <pc:picChg chg="ord">
          <ac:chgData name="Leanu Lotz" userId="4d125e5b85a256d3" providerId="LiveId" clId="{D745F9A1-69AB-45EE-A091-2025783E43FB}" dt="2026-08-21T11:58:25.014" v="688" actId="26606"/>
          <ac:picMkLst>
            <pc:docMk/>
            <pc:sldMk cId="4058152806" sldId="2255"/>
            <ac:picMk id="4" creationId="{271835E8-5BB4-D764-A4B1-D2EF1B3DCCA7}"/>
          </ac:picMkLst>
        </pc:picChg>
      </pc:sldChg>
      <pc:sldChg chg="add ord">
        <pc:chgData name="Leanu Lotz" userId="4d125e5b85a256d3" providerId="LiveId" clId="{D745F9A1-69AB-45EE-A091-2025783E43FB}" dt="2026-08-21T11:57:34.457" v="680"/>
        <pc:sldMkLst>
          <pc:docMk/>
          <pc:sldMk cId="620499396" sldId="2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53B7C-2D50-89A9-2045-2E0433DFE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B6FC2-7B31-CC97-04A5-5D77E4658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E708B4-38F8-639E-D973-11BF136C3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B6FDF-F6A1-2D67-B880-A4EB13BC2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19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74B3-D363-BB45-C9B0-A96C85189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3E432F-4A0C-40E7-7F73-AD1C7202B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E54F4-E35B-69A7-72DC-11B7769D3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36F86-F161-0430-5C59-9CA4CB2DA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318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44861-A8A4-F401-AA7E-F59EA195B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C2A28-026D-4665-C608-BEB1C0B3C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B570C-8937-3067-F735-C9DC65D5D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7E54E-01BE-E762-841E-E1B7425AA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07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8E6B9-BB67-7B73-C5FA-DE4E43B1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94D3C8-17C8-3AF1-42E6-928A7C6DB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44B6A-FD88-A76A-6649-0C3854FB8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2BB42-865D-5324-6625-632009D40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66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5BE97-05BF-A505-7F2C-24449C9AD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E3544C-F989-67C0-7DD5-D87381E08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05FA63-809A-7E16-7661-319591386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114555-EC88-7054-B1E2-5F489D637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55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42F00-F4AD-54CB-A9A7-EC85E2A6B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E0FD6F-31B6-E763-F082-99EDE3ABE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F1942-4A77-0272-A72D-B9ED318FB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13A2F-7B9B-34A9-B404-621756494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37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1F9C9-85AB-41BD-42F3-E89DD9829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A49B0E-5BAB-CEEB-A29B-1ADB9ADE8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0E5E5-CACD-F202-10A4-5322E267D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DFF73-DF4B-3F37-BF97-29438EF1F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83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F3E64-A3AD-1D9B-782B-907BF8059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30725-4008-7249-A4AE-BF0F54304A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824AE7-4CC4-6493-7263-78BC451DB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0410C-40CD-342B-3E88-C49E70589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17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C04DA-4246-F429-E89E-D2888B42A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2B643C-BAF9-F9A5-1AF3-9E095DD49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6E030-AF0A-17AD-522B-C38ACB6C3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76E6A-7E49-92DA-2A0B-68642AC6D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10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6521B-354F-889C-EE61-E518A6990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82A45C-01AF-245F-BB52-4B1DE91E57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B8EC2-0005-8A65-CFE7-6775CA984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43429-1096-D418-245F-4E334D4C0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4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671EE-8D1B-7B0B-7F44-126B90AFC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CA38A7-58E4-9579-47AB-99A2E8CF1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32AA24-002E-FF4B-D043-777CFB4AE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3A552-EDAA-5F0D-AE84-B9D3A3882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2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7CB16-EF4F-2055-C140-8FB1C7BEE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D9741F-4EB1-09A1-2512-A200F21BE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5F3FC8-24E1-4B09-A29D-224955830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1C705-A35A-5EFA-7296-C19B10698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38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48CA-281A-BEBF-2ABA-C38F4C790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F70ED3-2010-1317-4FDB-FF3B18B5B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1D21E3-3F77-BEE9-96CD-7E89D6208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DDCB4-13E7-B5B4-8E95-96949BF917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06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8D22A-E356-E2BA-8D8F-25F1F43F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C7F69F-8B20-6B62-72E1-E2C0DB5274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7ECB4-3D5D-E95A-EEFC-18B5277A6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CF5D8-43F1-8C0F-F5EB-D644324F3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231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1A923-A634-F46F-7EBB-C68BD281F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4DC682-EE4B-E020-6AA1-5217F16D65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367DBD-2000-71D0-02FB-41696AD7B3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14207-7804-53B4-61AA-D71000370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212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9E117-868D-F3F3-8EE8-07B7C8A0E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DD30DA-93BE-051F-7FF7-19D6B4B95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00FAD-88BE-679B-2D74-73DFCA1286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5404A-3903-559E-78A4-9110676A9F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360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BE130-207B-CA45-2D50-13F0BB34A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2B8D0D-D272-A8C5-725F-AA07351B2C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CA42B-8AEB-1760-21BB-94A646040C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D9999-2327-8DBF-4C1E-A125FA0517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035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18ADB-2237-6499-1A22-766C2F3DD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10832-9325-A865-3E32-34CB95053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11C7E-7703-C95A-3A96-84822E1E8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28A77-BAC4-B62D-8549-DAF5B7BEC2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704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05B78-9BC4-B7B6-B583-4A497BBFB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500F48-7056-F417-4279-F7D5EFB1E2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AD510-1632-8A56-22A1-9D4453063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9EBF6-2DC9-17AD-37FC-045B3E131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182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1AF31-2BEF-A924-2591-70DD4067F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C6D7DB-08EB-F9D3-E791-56088D4D9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4FFA0-423C-AEFF-482B-00510F2BE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ADF52-8721-BA1B-ACD5-9F4B135FA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640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1EE7-8C5A-0185-AFBB-3F68D415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1CB909-1506-C11B-C8CC-7ADFD1EE38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EBC81-FE6D-D515-963A-958A7B515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64839D-EA0D-9E4C-4ACE-FE4BB2464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033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4F076-BA0B-75E5-F25D-9024A03C7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A0EB20-D26B-284D-8E24-CD8653881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D03B03-8C5E-3A30-8BF2-C23B929BF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C431B-BF13-B57F-D7D9-B1A8A0799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81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CCD55-BD73-4B6E-630D-55D1835C6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68D382-EFBF-8924-30C3-6CBFC18BB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A9FA75-6298-5AF0-6C6A-2BA35E61C7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83F60-504F-07DA-9D45-A299A34A47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552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763BB-7051-930D-8BEF-88CECCF6B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146A8A-7D4A-6547-6762-431E53DF2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9A6CFD-04E2-7A6B-2128-93F39984AE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C0FD6-4449-7056-37AB-B4E39F6A9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3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E5C98-04D3-4284-A4E4-A61831BC9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278A2-8E04-7C75-F6C3-78B8DF107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57D44A-6ABC-D9D9-BE24-E0D4408B4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BB90F-599F-C879-E67A-810E7C090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21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27079-1006-F69D-634C-5390E8D33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3CC9B-193F-CEB6-CB34-1C0161184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09EBEB-87F1-C509-9D6C-E01330F1C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DBE11-506B-F6EB-E8AE-E66815E3ED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01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085E2-E559-AC78-6B2B-0E9AE89F1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5B3C3C-5E04-6102-1D16-53476CA6E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34ECBA-7D13-9D59-3754-ABFDB512D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B456F-D520-F873-38BD-1B155ADF7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54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313EF-5B52-67F4-FFC0-87CB8E3CA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4D759-DB4E-3AF1-8DC5-E53E3B5578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C5C9A-4DD0-4D3A-4EDF-BB2E44394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9479A-08D8-E8EC-E3F8-CD60CCC2F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00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B5DB6-CAC6-B157-4169-70B565657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AD2BFD-62D9-D767-EB16-8C8382434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CA7563-D65D-1B59-A8F3-1948D73CE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EF4D8-18EB-8EA7-912E-62804ABDA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26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4475C-B53B-6069-9D68-115EA830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EB536E-738A-7155-212D-A351D47A7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6D77EC-46EA-4D36-BE45-970DD7BE1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20F41-3561-EEE5-39F1-D7ABEABFF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9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B46761-377A-DB47-D2EC-DE70F4129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D9E264C-7CBB-89F8-AFFC-E2814A3DE43A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‘…speaking the </a:t>
            </a:r>
            <a:r>
              <a:rPr lang="en-GB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truth</a:t>
            </a:r>
            <a:r>
              <a:rPr lang="en-GB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GB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love</a:t>
            </a:r>
            <a:r>
              <a:rPr lang="en-GB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we will grow to become in every respect the </a:t>
            </a:r>
            <a:r>
              <a:rPr lang="en-GB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mature</a:t>
            </a:r>
            <a:r>
              <a:rPr lang="en-GB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body of Him who is the head, that is, Christ…’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(Eph 4:15)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91779D30-0F98-B9A9-AC63-575681438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6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35843E-45CD-C4A3-52B3-F5C5C5003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102B52B-D50B-29CE-BA6D-45DDA1048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1E53C9-66DC-FE62-A425-B1C1DFCC4F44}"/>
              </a:ext>
            </a:extLst>
          </p:cNvPr>
          <p:cNvGraphicFramePr>
            <a:graphicFrameLocks noGrp="1"/>
          </p:cNvGraphicFramePr>
          <p:nvPr/>
        </p:nvGraphicFramePr>
        <p:xfrm>
          <a:off x="1673817" y="247973"/>
          <a:ext cx="9236990" cy="6059841"/>
        </p:xfrm>
        <a:graphic>
          <a:graphicData uri="http://schemas.openxmlformats.org/drawingml/2006/table">
            <a:tbl>
              <a:tblPr firstRow="1" firstCol="1" bandRow="1"/>
              <a:tblGrid>
                <a:gridCol w="4618495">
                  <a:extLst>
                    <a:ext uri="{9D8B030D-6E8A-4147-A177-3AD203B41FA5}">
                      <a16:colId xmlns:a16="http://schemas.microsoft.com/office/drawing/2014/main" val="849726978"/>
                    </a:ext>
                  </a:extLst>
                </a:gridCol>
                <a:gridCol w="4618495">
                  <a:extLst>
                    <a:ext uri="{9D8B030D-6E8A-4147-A177-3AD203B41FA5}">
                      <a16:colId xmlns:a16="http://schemas.microsoft.com/office/drawing/2014/main" val="3772481342"/>
                    </a:ext>
                  </a:extLst>
                </a:gridCol>
              </a:tblGrid>
              <a:tr h="504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GEMIDDELDE MAN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GEMIDDELDE VROU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83871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FISIES LANGER VAN STATUUR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FISIES KORTER VAN STATUUR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567835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LIGGAAMLIK GESPIERD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LIGGAAMLIK GEKURF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005989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ANALITIES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INTUITIEF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52417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ABSTRAK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KONKREET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542058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ALGEMENE TERME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SPESIFIEKE TERME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252260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TAAK GEORIENTEERD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BEHOEFTE GEORIENTEERD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385916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VOORSIENING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VERSORGING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06445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FOKUS OP DINGE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FOKUS OP MENSE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427738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GEKOMPARTEMENTALISEERD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GEINTEGREERD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59442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MEER OBJEKTIEF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MEER SUBJEKTIEF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43632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STERKER OP WAARHEID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STERKER OP LIEFDE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268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69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982B49-4156-40CD-0C18-4B403CE93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19A1EC7-4D13-CCDE-D07C-0CC9091B680C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‘Maak voorsiening in die behoeftes van die heiliges; streef na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gasvryheid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;…’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(Rom 12:13)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8F92D2D-36D5-897F-1B16-82A07708F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6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3ECA9B-2D9C-70DA-B23E-9F034219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31ACD34-4190-A066-BF95-C49B1C604C39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‘Wees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gasvry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jeens mekaar sonder om te murmureer.’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BEB4570-2B58-C6E0-4E4C-F673D4F03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9FF26A1F-1564-FEDD-CB3F-BDCEF9A561BE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1 Pt 4:9.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2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BF8C41-CDC2-65F4-A95C-49EF7FA02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DB7075F-C697-FC0E-C5FE-E9AE8C7CE6E7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Gr: Gasvryheid: philoxenos: Letterlik ek hou van my gaste → Hospitality → Hospitaal…</a:t>
            </a:r>
            <a:endParaRPr lang="nl-NL" sz="3600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AD8001C-423F-E5BF-553D-40D6CDDD3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3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1EDCC-B0B0-7C50-D9AC-A5C18A791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8556422-E628-ECF0-B574-E2992908096D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‘Vergeet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gasvryheid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nie, want daardeur het sommige, sonder om dit te weet, engele as gaste geherberg.’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8D3AAC39-ED4E-856C-590E-53838B2CB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7663C0CC-4C45-2387-00EF-CF768D08B432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Heb 13:2.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16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1CF01A-4FFB-2ADD-F9FC-522F22524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9C656844-8E28-0D0A-C0DE-62137CE65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4E9C55F-CEC0-4C75-45A5-2CC833B66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093267"/>
              </p:ext>
            </p:extLst>
          </p:nvPr>
        </p:nvGraphicFramePr>
        <p:xfrm>
          <a:off x="1689315" y="883403"/>
          <a:ext cx="8648054" cy="5329588"/>
        </p:xfrm>
        <a:graphic>
          <a:graphicData uri="http://schemas.openxmlformats.org/drawingml/2006/table">
            <a:tbl>
              <a:tblPr firstRow="1" firstCol="1" bandRow="1"/>
              <a:tblGrid>
                <a:gridCol w="4324027">
                  <a:extLst>
                    <a:ext uri="{9D8B030D-6E8A-4147-A177-3AD203B41FA5}">
                      <a16:colId xmlns:a16="http://schemas.microsoft.com/office/drawing/2014/main" val="271319476"/>
                    </a:ext>
                  </a:extLst>
                </a:gridCol>
                <a:gridCol w="4324027">
                  <a:extLst>
                    <a:ext uri="{9D8B030D-6E8A-4147-A177-3AD203B41FA5}">
                      <a16:colId xmlns:a16="http://schemas.microsoft.com/office/drawing/2014/main" val="3275155510"/>
                    </a:ext>
                  </a:extLst>
                </a:gridCol>
              </a:tblGrid>
              <a:tr h="644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TWEE JOHANNES (VROULIK)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DRIE JOHANNES (MANLIK)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19381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Geskryf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aan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‘n dame…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Geskryf aan ‘n man…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65914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Gevaar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veel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liefde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Gevaar: Te veel waarheid…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1702165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Gesindheid: Hart te sag…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Gesindheid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: Hart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hard…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317343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Deur te wyd oop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Deur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nou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oop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8991838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Verwelkom verkeerde mense…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Weier die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regte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mense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589231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Verwaarloos waarheid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Verwaarloos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liefde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6653515"/>
                  </a:ext>
                </a:extLst>
              </a:tr>
              <a:tr h="645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Verkeerde geloof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Verkeerde</a:t>
                      </a: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2400" kern="100" dirty="0" err="1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gedrag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5468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2913F9-9B38-84F0-5CEE-666D8E8EE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13CC5877-5012-5CF9-D42F-A9DD0DEC9276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‘Die ouderling aan die uitverkore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vrou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(Gr: Kuria) en aan haar kinders - wat ek in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waarheid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liefhet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en nie ek alleen nie, maar ook almal wat die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waarheid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leer ken het; ter wille van die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waarheid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in ons bly en by ons vir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ewig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 wees - genade, barmhartigheid, vrede sal met julle wees van God die Vader en van die Here Jesus Christus, die Seun van die Vader, in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waarheid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</a:t>
            </a:r>
            <a:r>
              <a:rPr lang="nl-NL" sz="32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liefde</a:t>
            </a:r>
            <a:r>
              <a:rPr lang="nl-NL" sz="32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nl-NL" sz="32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99D877B0-A317-5734-BEBC-3EAF6FBA6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1FBD1B43-AE5B-6503-FAE7-072D83954D1D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1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2C0DC0-9F41-4141-6DC9-24257FD8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133DF64-F096-6846-83DC-B29ADB972DF5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‘Ek was baie bly dat ek van u kinders gevind het wat in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waarheid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wandel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soos ons ‘n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gebod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Vader ontvang het.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D7AAEB9E-8C91-9332-C051-9481E5C32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C4B0F3C9-E26A-AAC1-97BA-2D28AC3E6CEB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4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EA79D-1B19-D60D-F252-F2495C1C7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8A3CE2-80DD-760F-28D1-6CDA19EB2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8815" y="643466"/>
            <a:ext cx="7074370" cy="5571067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DF11C61D-EE3F-C580-A33A-E30803D2B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2160F2-BE04-00AE-DBE4-9E8B67EFB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E9974CB-A4E3-C0A7-DEB8-88DF470340A9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‘En nou bid ek u, uitverkore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vrou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nie asof ek u ‘n nuwe gebod skryf nie, maar een wat ons van die begin af gehad het: dat ons mekaar moet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liefhê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9FBF299B-3A74-6D63-BD13-7415611D0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9E42D3BF-0ACD-93F0-CE4A-1C08D0C079ED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35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FCDB7A-6F89-7C08-6BD6-3416F44B0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BD6CDE4-D9EB-A824-ED6A-D0CE7C4DCACA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600" i="1" kern="10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‘Balance is another word for maturity…’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6640A49E-1107-8713-C6BF-303F5F728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0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30C674-61F5-F1CB-3ED5-3AAC0B224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64356E7-520F-E22F-C265-F3B76BDE3983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‘En dit is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liefde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dat ons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wandel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volgens sy gebooie. Dit is die gebod soos julle van die begin af gehoor het dat julle daarin moet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wandel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E916B69C-BF01-0ED4-F7C6-6D102B403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FFC115A4-2F6F-10EF-5A51-1CB7FB162F77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7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16B38A-D33E-C964-8E71-6C6C93897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057CF20-7482-14C8-55F3-5CF32B1526E1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‘Want baie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verleiers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het in die wêreld ingekom: die wat nie bely dat Jesus Christus in die vlees gekom het nie. Dit is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verleier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Antichris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9AD563A-1BA8-1F7E-A1E6-303EFB0DD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8104690C-0F55-553B-A72E-8B933B75F58E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07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AD430-FB6E-6B9F-9C55-A8A9AA670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8953FBD-0AED-33F1-6D0F-97770D572050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‘Wees op julle hoede, dat ons nie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verloor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ons deur arbeid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verkry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het nie, maar ‘n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volle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loon ontvang.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92654B39-5B7D-0BAC-EDC6-52E47D310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40531717-99DB-E581-D7A3-DC98999A9822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79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A5E83-40D5-3496-0682-EB811B3A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17260A84-FBD8-7244-FDE5-CC599E0594BE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‘Elkeen wat ‘n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oortreder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en nie bly in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Christus nie, hy het God nie. Wie in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Christus bly, hy het die Vader sowel as die Seun.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4B0A788-3A2B-C1F5-200F-FC6323912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AC527ED4-07E3-1355-575A-F58D2B33149B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80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3A32BB-70F4-080E-A6C6-68DE7C8C7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528BB66-C695-72EB-D0B7-0A40794F0919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‘As iemand na julle kom en hierdie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nie bring nie, ontvang hom nie in die huis nie en groet hom nie.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7ABABE1F-E84E-84C5-BC32-626BB1E5F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64E2798B-75D7-CDC1-937F-59B857E2283A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90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9719E7-B4ED-CEA1-43DB-7D18EEF82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69E55D9-4061-0C08-94F1-D286EA51A26C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‘Want die een wat hom groet, het gemeenskap aan sy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bose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9639A70A-2795-B412-AEA8-F3A1E451C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4049692A-ED42-AAE1-AD0E-EAECEDA26E01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99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DF91D-7C9F-7D21-EE31-8461DD39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9DF1E72-6C20-64D2-17B5-F228BA4741E0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‘Alhoewel ek baie het om aan julle te skrywe, wou ek dit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papier en ink doen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maar ek hoop om na julle te kom en van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te spreek, sodat ons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blydskap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volkome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kan wees.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4C54E629-7ECC-6472-973E-48C4BC375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C1B0AA16-8902-73B2-EE88-5E182C6C608B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9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FAD726-D5D2-5173-D178-0BAF32E5F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55AC860-BFF6-18E0-8049-12BD989B6C56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Verseker van ewige lewe…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Vry van vals lering…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Verlos van sonde…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Volkome blydskap…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32E9731-46B6-D362-34B3-7ED6985C7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2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A37FD1-2BA7-A1F7-2917-AA18F3823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8897F42-4A94-06B8-E062-C3399FA2403A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‘Die kinders van u uitverkore suster groet u. Amen.’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5B2AEAD8-5751-5C51-DDF8-B8133F60B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2A33BBF-6025-8A5B-2221-BAD03244BDD9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2 </a:t>
            </a:r>
            <a:r>
              <a:rPr lang="en-ZA" sz="4000" b="1" i="1" dirty="0" err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Jh</a:t>
            </a:r>
            <a:r>
              <a:rPr lang="en-ZA" sz="4000" b="1" i="1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 1:1-13.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7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292F08-BE83-BFB6-C310-035D061C9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55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95958-2627-726F-0B82-AE745EC15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018" y="643467"/>
            <a:ext cx="8603964" cy="5571066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271835E8-5BB4-D764-A4B1-D2EF1B3DC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5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2DB61-67E8-7D7E-D193-3B35E560B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9C6777B5-64F4-4200-B099-34168B69F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64B4F-8B95-DE0C-9DE5-D953E8339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49" r="3251"/>
          <a:stretch>
            <a:fillRect/>
          </a:stretch>
        </p:blipFill>
        <p:spPr>
          <a:xfrm>
            <a:off x="20" y="10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4" name="Rectangle 41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8350" cy="6038850"/>
          </a:xfrm>
          <a:custGeom>
            <a:avLst/>
            <a:gdLst>
              <a:gd name="connsiteX0" fmla="*/ 0 w 12192000"/>
              <a:gd name="connsiteY0" fmla="*/ 0 h 5835650"/>
              <a:gd name="connsiteX1" fmla="*/ 12192000 w 12192000"/>
              <a:gd name="connsiteY1" fmla="*/ 0 h 5835650"/>
              <a:gd name="connsiteX2" fmla="*/ 12192000 w 12192000"/>
              <a:gd name="connsiteY2" fmla="*/ 5835650 h 5835650"/>
              <a:gd name="connsiteX3" fmla="*/ 0 w 12192000"/>
              <a:gd name="connsiteY3" fmla="*/ 5835650 h 5835650"/>
              <a:gd name="connsiteX4" fmla="*/ 0 w 12192000"/>
              <a:gd name="connsiteY4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0 w 12198350"/>
              <a:gd name="connsiteY4" fmla="*/ 5835650 h 5835650"/>
              <a:gd name="connsiteX5" fmla="*/ 0 w 12198350"/>
              <a:gd name="connsiteY5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0 w 12198350"/>
              <a:gd name="connsiteY5" fmla="*/ 5835650 h 5835650"/>
              <a:gd name="connsiteX6" fmla="*/ 0 w 12198350"/>
              <a:gd name="connsiteY6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1822450 w 12198350"/>
              <a:gd name="connsiteY5" fmla="*/ 5829300 h 5835650"/>
              <a:gd name="connsiteX6" fmla="*/ 0 w 12198350"/>
              <a:gd name="connsiteY6" fmla="*/ 5835650 h 5835650"/>
              <a:gd name="connsiteX7" fmla="*/ 0 w 12198350"/>
              <a:gd name="connsiteY7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1727200 w 12198350"/>
              <a:gd name="connsiteY5" fmla="*/ 5486400 h 5835650"/>
              <a:gd name="connsiteX6" fmla="*/ 0 w 12198350"/>
              <a:gd name="connsiteY6" fmla="*/ 5835650 h 5835650"/>
              <a:gd name="connsiteX7" fmla="*/ 0 w 12198350"/>
              <a:gd name="connsiteY7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3854450 w 12198350"/>
              <a:gd name="connsiteY5" fmla="*/ 5695950 h 5835650"/>
              <a:gd name="connsiteX6" fmla="*/ 1727200 w 12198350"/>
              <a:gd name="connsiteY6" fmla="*/ 5486400 h 5835650"/>
              <a:gd name="connsiteX7" fmla="*/ 0 w 12198350"/>
              <a:gd name="connsiteY7" fmla="*/ 5835650 h 5835650"/>
              <a:gd name="connsiteX8" fmla="*/ 0 w 12198350"/>
              <a:gd name="connsiteY8" fmla="*/ 0 h 5835650"/>
              <a:gd name="connsiteX0" fmla="*/ 0 w 12198350"/>
              <a:gd name="connsiteY0" fmla="*/ 0 h 5842000"/>
              <a:gd name="connsiteX1" fmla="*/ 12192000 w 12198350"/>
              <a:gd name="connsiteY1" fmla="*/ 0 h 5842000"/>
              <a:gd name="connsiteX2" fmla="*/ 12198350 w 12198350"/>
              <a:gd name="connsiteY2" fmla="*/ 3505200 h 5842000"/>
              <a:gd name="connsiteX3" fmla="*/ 12192000 w 12198350"/>
              <a:gd name="connsiteY3" fmla="*/ 5835650 h 5842000"/>
              <a:gd name="connsiteX4" fmla="*/ 5060950 w 12198350"/>
              <a:gd name="connsiteY4" fmla="*/ 5835650 h 5842000"/>
              <a:gd name="connsiteX5" fmla="*/ 3663950 w 12198350"/>
              <a:gd name="connsiteY5" fmla="*/ 5842000 h 5842000"/>
              <a:gd name="connsiteX6" fmla="*/ 1727200 w 12198350"/>
              <a:gd name="connsiteY6" fmla="*/ 5486400 h 5842000"/>
              <a:gd name="connsiteX7" fmla="*/ 0 w 12198350"/>
              <a:gd name="connsiteY7" fmla="*/ 5835650 h 5842000"/>
              <a:gd name="connsiteX8" fmla="*/ 0 w 12198350"/>
              <a:gd name="connsiteY8" fmla="*/ 0 h 5842000"/>
              <a:gd name="connsiteX0" fmla="*/ 0 w 12198350"/>
              <a:gd name="connsiteY0" fmla="*/ 0 h 5924550"/>
              <a:gd name="connsiteX1" fmla="*/ 12192000 w 12198350"/>
              <a:gd name="connsiteY1" fmla="*/ 0 h 5924550"/>
              <a:gd name="connsiteX2" fmla="*/ 12198350 w 12198350"/>
              <a:gd name="connsiteY2" fmla="*/ 3505200 h 5924550"/>
              <a:gd name="connsiteX3" fmla="*/ 12192000 w 12198350"/>
              <a:gd name="connsiteY3" fmla="*/ 5835650 h 5924550"/>
              <a:gd name="connsiteX4" fmla="*/ 4883150 w 12198350"/>
              <a:gd name="connsiteY4" fmla="*/ 5924550 h 5924550"/>
              <a:gd name="connsiteX5" fmla="*/ 3663950 w 12198350"/>
              <a:gd name="connsiteY5" fmla="*/ 5842000 h 5924550"/>
              <a:gd name="connsiteX6" fmla="*/ 1727200 w 12198350"/>
              <a:gd name="connsiteY6" fmla="*/ 5486400 h 5924550"/>
              <a:gd name="connsiteX7" fmla="*/ 0 w 12198350"/>
              <a:gd name="connsiteY7" fmla="*/ 5835650 h 5924550"/>
              <a:gd name="connsiteX8" fmla="*/ 0 w 12198350"/>
              <a:gd name="connsiteY8" fmla="*/ 0 h 5924550"/>
              <a:gd name="connsiteX0" fmla="*/ 0 w 12198350"/>
              <a:gd name="connsiteY0" fmla="*/ 0 h 5924550"/>
              <a:gd name="connsiteX1" fmla="*/ 12192000 w 12198350"/>
              <a:gd name="connsiteY1" fmla="*/ 0 h 5924550"/>
              <a:gd name="connsiteX2" fmla="*/ 12198350 w 12198350"/>
              <a:gd name="connsiteY2" fmla="*/ 3505200 h 5924550"/>
              <a:gd name="connsiteX3" fmla="*/ 12192000 w 12198350"/>
              <a:gd name="connsiteY3" fmla="*/ 5835650 h 5924550"/>
              <a:gd name="connsiteX4" fmla="*/ 8318500 w 12198350"/>
              <a:gd name="connsiteY4" fmla="*/ 5867400 h 5924550"/>
              <a:gd name="connsiteX5" fmla="*/ 4883150 w 12198350"/>
              <a:gd name="connsiteY5" fmla="*/ 5924550 h 5924550"/>
              <a:gd name="connsiteX6" fmla="*/ 3663950 w 12198350"/>
              <a:gd name="connsiteY6" fmla="*/ 5842000 h 5924550"/>
              <a:gd name="connsiteX7" fmla="*/ 1727200 w 12198350"/>
              <a:gd name="connsiteY7" fmla="*/ 5486400 h 5924550"/>
              <a:gd name="connsiteX8" fmla="*/ 0 w 12198350"/>
              <a:gd name="connsiteY8" fmla="*/ 5835650 h 5924550"/>
              <a:gd name="connsiteX9" fmla="*/ 0 w 12198350"/>
              <a:gd name="connsiteY9" fmla="*/ 0 h 59245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7219950 w 12198350"/>
              <a:gd name="connsiteY4" fmla="*/ 6038850 h 6038850"/>
              <a:gd name="connsiteX5" fmla="*/ 4883150 w 12198350"/>
              <a:gd name="connsiteY5" fmla="*/ 5924550 h 6038850"/>
              <a:gd name="connsiteX6" fmla="*/ 3663950 w 12198350"/>
              <a:gd name="connsiteY6" fmla="*/ 5842000 h 6038850"/>
              <a:gd name="connsiteX7" fmla="*/ 1727200 w 12198350"/>
              <a:gd name="connsiteY7" fmla="*/ 5486400 h 6038850"/>
              <a:gd name="connsiteX8" fmla="*/ 0 w 12198350"/>
              <a:gd name="connsiteY8" fmla="*/ 5835650 h 6038850"/>
              <a:gd name="connsiteX9" fmla="*/ 0 w 12198350"/>
              <a:gd name="connsiteY9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9766300 w 12198350"/>
              <a:gd name="connsiteY4" fmla="*/ 59245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255250 w 12198350"/>
              <a:gd name="connsiteY3" fmla="*/ 49784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8813800 w 12198350"/>
              <a:gd name="connsiteY3" fmla="*/ 5746750 h 6038850"/>
              <a:gd name="connsiteX4" fmla="*/ 7219950 w 12198350"/>
              <a:gd name="connsiteY4" fmla="*/ 6038850 h 6038850"/>
              <a:gd name="connsiteX5" fmla="*/ 4883150 w 12198350"/>
              <a:gd name="connsiteY5" fmla="*/ 5924550 h 6038850"/>
              <a:gd name="connsiteX6" fmla="*/ 3663950 w 12198350"/>
              <a:gd name="connsiteY6" fmla="*/ 5842000 h 6038850"/>
              <a:gd name="connsiteX7" fmla="*/ 1727200 w 12198350"/>
              <a:gd name="connsiteY7" fmla="*/ 5486400 h 6038850"/>
              <a:gd name="connsiteX8" fmla="*/ 0 w 12198350"/>
              <a:gd name="connsiteY8" fmla="*/ 5835650 h 6038850"/>
              <a:gd name="connsiteX9" fmla="*/ 0 w 12198350"/>
              <a:gd name="connsiteY9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623550 w 12198350"/>
              <a:gd name="connsiteY3" fmla="*/ 48006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185400 w 12198350"/>
              <a:gd name="connsiteY3" fmla="*/ 49784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766550 w 12198350"/>
              <a:gd name="connsiteY3" fmla="*/ 410845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8350" h="6038850">
                <a:moveTo>
                  <a:pt x="0" y="0"/>
                </a:moveTo>
                <a:lnTo>
                  <a:pt x="12192000" y="0"/>
                </a:lnTo>
                <a:cubicBezTo>
                  <a:pt x="12194117" y="1168400"/>
                  <a:pt x="12196233" y="2336800"/>
                  <a:pt x="12198350" y="3505200"/>
                </a:cubicBezTo>
                <a:cubicBezTo>
                  <a:pt x="11828992" y="3872442"/>
                  <a:pt x="11606741" y="4015317"/>
                  <a:pt x="11341100" y="4267200"/>
                </a:cubicBezTo>
                <a:cubicBezTo>
                  <a:pt x="11005609" y="4512733"/>
                  <a:pt x="10677525" y="4705350"/>
                  <a:pt x="10185400" y="4978400"/>
                </a:cubicBezTo>
                <a:cubicBezTo>
                  <a:pt x="9693275" y="5251450"/>
                  <a:pt x="9381067" y="5540375"/>
                  <a:pt x="8813800" y="5746750"/>
                </a:cubicBezTo>
                <a:lnTo>
                  <a:pt x="7219950" y="6038850"/>
                </a:lnTo>
                <a:lnTo>
                  <a:pt x="4883150" y="5924550"/>
                </a:lnTo>
                <a:lnTo>
                  <a:pt x="3663950" y="5842000"/>
                </a:lnTo>
                <a:lnTo>
                  <a:pt x="1727200" y="5486400"/>
                </a:lnTo>
                <a:lnTo>
                  <a:pt x="0" y="58356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00">
                  <a:alpha val="60000"/>
                </a:srgbClr>
              </a:gs>
              <a:gs pos="100000">
                <a:srgbClr val="000000">
                  <a:alpha val="0"/>
                </a:srgbClr>
              </a:gs>
              <a:gs pos="68000">
                <a:srgbClr val="000000">
                  <a:alpha val="4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60C7E17-42C4-4E25-C7C6-8A9C4E9A1216}"/>
              </a:ext>
            </a:extLst>
          </p:cNvPr>
          <p:cNvSpPr txBox="1">
            <a:spLocks/>
          </p:cNvSpPr>
          <p:nvPr/>
        </p:nvSpPr>
        <p:spPr>
          <a:xfrm>
            <a:off x="838199" y="1120676"/>
            <a:ext cx="7021513" cy="2308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n-US" sz="7200" b="1" i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SECOND JOHN: LOVE &amp; TRUTH.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64A82AD5-CAFD-9F6F-2C93-4FEBA53CB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1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14D5E-AFD7-170B-7BDA-A6399CCCB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5D1F7B1-EFA1-2DFC-B920-10FA06E2A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DFEDDC-6FC5-3D5C-4464-675CDE6CFC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49" r="3251"/>
          <a:stretch>
            <a:fillRect/>
          </a:stretch>
        </p:blipFill>
        <p:spPr>
          <a:xfrm>
            <a:off x="20" y="10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4" name="Rectangle 41">
            <a:extLst>
              <a:ext uri="{FF2B5EF4-FFF2-40B4-BE49-F238E27FC236}">
                <a16:creationId xmlns:a16="http://schemas.microsoft.com/office/drawing/2014/main" id="{EE5D218C-BE83-E7BC-1A5E-3D3B9177F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8350" cy="6038850"/>
          </a:xfrm>
          <a:custGeom>
            <a:avLst/>
            <a:gdLst>
              <a:gd name="connsiteX0" fmla="*/ 0 w 12192000"/>
              <a:gd name="connsiteY0" fmla="*/ 0 h 5835650"/>
              <a:gd name="connsiteX1" fmla="*/ 12192000 w 12192000"/>
              <a:gd name="connsiteY1" fmla="*/ 0 h 5835650"/>
              <a:gd name="connsiteX2" fmla="*/ 12192000 w 12192000"/>
              <a:gd name="connsiteY2" fmla="*/ 5835650 h 5835650"/>
              <a:gd name="connsiteX3" fmla="*/ 0 w 12192000"/>
              <a:gd name="connsiteY3" fmla="*/ 5835650 h 5835650"/>
              <a:gd name="connsiteX4" fmla="*/ 0 w 12192000"/>
              <a:gd name="connsiteY4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0 w 12198350"/>
              <a:gd name="connsiteY4" fmla="*/ 5835650 h 5835650"/>
              <a:gd name="connsiteX5" fmla="*/ 0 w 12198350"/>
              <a:gd name="connsiteY5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0 w 12198350"/>
              <a:gd name="connsiteY5" fmla="*/ 5835650 h 5835650"/>
              <a:gd name="connsiteX6" fmla="*/ 0 w 12198350"/>
              <a:gd name="connsiteY6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1822450 w 12198350"/>
              <a:gd name="connsiteY5" fmla="*/ 5829300 h 5835650"/>
              <a:gd name="connsiteX6" fmla="*/ 0 w 12198350"/>
              <a:gd name="connsiteY6" fmla="*/ 5835650 h 5835650"/>
              <a:gd name="connsiteX7" fmla="*/ 0 w 12198350"/>
              <a:gd name="connsiteY7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1727200 w 12198350"/>
              <a:gd name="connsiteY5" fmla="*/ 5486400 h 5835650"/>
              <a:gd name="connsiteX6" fmla="*/ 0 w 12198350"/>
              <a:gd name="connsiteY6" fmla="*/ 5835650 h 5835650"/>
              <a:gd name="connsiteX7" fmla="*/ 0 w 12198350"/>
              <a:gd name="connsiteY7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3854450 w 12198350"/>
              <a:gd name="connsiteY5" fmla="*/ 5695950 h 5835650"/>
              <a:gd name="connsiteX6" fmla="*/ 1727200 w 12198350"/>
              <a:gd name="connsiteY6" fmla="*/ 5486400 h 5835650"/>
              <a:gd name="connsiteX7" fmla="*/ 0 w 12198350"/>
              <a:gd name="connsiteY7" fmla="*/ 5835650 h 5835650"/>
              <a:gd name="connsiteX8" fmla="*/ 0 w 12198350"/>
              <a:gd name="connsiteY8" fmla="*/ 0 h 5835650"/>
              <a:gd name="connsiteX0" fmla="*/ 0 w 12198350"/>
              <a:gd name="connsiteY0" fmla="*/ 0 h 5842000"/>
              <a:gd name="connsiteX1" fmla="*/ 12192000 w 12198350"/>
              <a:gd name="connsiteY1" fmla="*/ 0 h 5842000"/>
              <a:gd name="connsiteX2" fmla="*/ 12198350 w 12198350"/>
              <a:gd name="connsiteY2" fmla="*/ 3505200 h 5842000"/>
              <a:gd name="connsiteX3" fmla="*/ 12192000 w 12198350"/>
              <a:gd name="connsiteY3" fmla="*/ 5835650 h 5842000"/>
              <a:gd name="connsiteX4" fmla="*/ 5060950 w 12198350"/>
              <a:gd name="connsiteY4" fmla="*/ 5835650 h 5842000"/>
              <a:gd name="connsiteX5" fmla="*/ 3663950 w 12198350"/>
              <a:gd name="connsiteY5" fmla="*/ 5842000 h 5842000"/>
              <a:gd name="connsiteX6" fmla="*/ 1727200 w 12198350"/>
              <a:gd name="connsiteY6" fmla="*/ 5486400 h 5842000"/>
              <a:gd name="connsiteX7" fmla="*/ 0 w 12198350"/>
              <a:gd name="connsiteY7" fmla="*/ 5835650 h 5842000"/>
              <a:gd name="connsiteX8" fmla="*/ 0 w 12198350"/>
              <a:gd name="connsiteY8" fmla="*/ 0 h 5842000"/>
              <a:gd name="connsiteX0" fmla="*/ 0 w 12198350"/>
              <a:gd name="connsiteY0" fmla="*/ 0 h 5924550"/>
              <a:gd name="connsiteX1" fmla="*/ 12192000 w 12198350"/>
              <a:gd name="connsiteY1" fmla="*/ 0 h 5924550"/>
              <a:gd name="connsiteX2" fmla="*/ 12198350 w 12198350"/>
              <a:gd name="connsiteY2" fmla="*/ 3505200 h 5924550"/>
              <a:gd name="connsiteX3" fmla="*/ 12192000 w 12198350"/>
              <a:gd name="connsiteY3" fmla="*/ 5835650 h 5924550"/>
              <a:gd name="connsiteX4" fmla="*/ 4883150 w 12198350"/>
              <a:gd name="connsiteY4" fmla="*/ 5924550 h 5924550"/>
              <a:gd name="connsiteX5" fmla="*/ 3663950 w 12198350"/>
              <a:gd name="connsiteY5" fmla="*/ 5842000 h 5924550"/>
              <a:gd name="connsiteX6" fmla="*/ 1727200 w 12198350"/>
              <a:gd name="connsiteY6" fmla="*/ 5486400 h 5924550"/>
              <a:gd name="connsiteX7" fmla="*/ 0 w 12198350"/>
              <a:gd name="connsiteY7" fmla="*/ 5835650 h 5924550"/>
              <a:gd name="connsiteX8" fmla="*/ 0 w 12198350"/>
              <a:gd name="connsiteY8" fmla="*/ 0 h 5924550"/>
              <a:gd name="connsiteX0" fmla="*/ 0 w 12198350"/>
              <a:gd name="connsiteY0" fmla="*/ 0 h 5924550"/>
              <a:gd name="connsiteX1" fmla="*/ 12192000 w 12198350"/>
              <a:gd name="connsiteY1" fmla="*/ 0 h 5924550"/>
              <a:gd name="connsiteX2" fmla="*/ 12198350 w 12198350"/>
              <a:gd name="connsiteY2" fmla="*/ 3505200 h 5924550"/>
              <a:gd name="connsiteX3" fmla="*/ 12192000 w 12198350"/>
              <a:gd name="connsiteY3" fmla="*/ 5835650 h 5924550"/>
              <a:gd name="connsiteX4" fmla="*/ 8318500 w 12198350"/>
              <a:gd name="connsiteY4" fmla="*/ 5867400 h 5924550"/>
              <a:gd name="connsiteX5" fmla="*/ 4883150 w 12198350"/>
              <a:gd name="connsiteY5" fmla="*/ 5924550 h 5924550"/>
              <a:gd name="connsiteX6" fmla="*/ 3663950 w 12198350"/>
              <a:gd name="connsiteY6" fmla="*/ 5842000 h 5924550"/>
              <a:gd name="connsiteX7" fmla="*/ 1727200 w 12198350"/>
              <a:gd name="connsiteY7" fmla="*/ 5486400 h 5924550"/>
              <a:gd name="connsiteX8" fmla="*/ 0 w 12198350"/>
              <a:gd name="connsiteY8" fmla="*/ 5835650 h 5924550"/>
              <a:gd name="connsiteX9" fmla="*/ 0 w 12198350"/>
              <a:gd name="connsiteY9" fmla="*/ 0 h 59245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7219950 w 12198350"/>
              <a:gd name="connsiteY4" fmla="*/ 6038850 h 6038850"/>
              <a:gd name="connsiteX5" fmla="*/ 4883150 w 12198350"/>
              <a:gd name="connsiteY5" fmla="*/ 5924550 h 6038850"/>
              <a:gd name="connsiteX6" fmla="*/ 3663950 w 12198350"/>
              <a:gd name="connsiteY6" fmla="*/ 5842000 h 6038850"/>
              <a:gd name="connsiteX7" fmla="*/ 1727200 w 12198350"/>
              <a:gd name="connsiteY7" fmla="*/ 5486400 h 6038850"/>
              <a:gd name="connsiteX8" fmla="*/ 0 w 12198350"/>
              <a:gd name="connsiteY8" fmla="*/ 5835650 h 6038850"/>
              <a:gd name="connsiteX9" fmla="*/ 0 w 12198350"/>
              <a:gd name="connsiteY9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9766300 w 12198350"/>
              <a:gd name="connsiteY4" fmla="*/ 59245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255250 w 12198350"/>
              <a:gd name="connsiteY3" fmla="*/ 49784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8813800 w 12198350"/>
              <a:gd name="connsiteY3" fmla="*/ 5746750 h 6038850"/>
              <a:gd name="connsiteX4" fmla="*/ 7219950 w 12198350"/>
              <a:gd name="connsiteY4" fmla="*/ 6038850 h 6038850"/>
              <a:gd name="connsiteX5" fmla="*/ 4883150 w 12198350"/>
              <a:gd name="connsiteY5" fmla="*/ 5924550 h 6038850"/>
              <a:gd name="connsiteX6" fmla="*/ 3663950 w 12198350"/>
              <a:gd name="connsiteY6" fmla="*/ 5842000 h 6038850"/>
              <a:gd name="connsiteX7" fmla="*/ 1727200 w 12198350"/>
              <a:gd name="connsiteY7" fmla="*/ 5486400 h 6038850"/>
              <a:gd name="connsiteX8" fmla="*/ 0 w 12198350"/>
              <a:gd name="connsiteY8" fmla="*/ 5835650 h 6038850"/>
              <a:gd name="connsiteX9" fmla="*/ 0 w 12198350"/>
              <a:gd name="connsiteY9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623550 w 12198350"/>
              <a:gd name="connsiteY3" fmla="*/ 48006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185400 w 12198350"/>
              <a:gd name="connsiteY3" fmla="*/ 49784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766550 w 12198350"/>
              <a:gd name="connsiteY3" fmla="*/ 410845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8350" h="6038850">
                <a:moveTo>
                  <a:pt x="0" y="0"/>
                </a:moveTo>
                <a:lnTo>
                  <a:pt x="12192000" y="0"/>
                </a:lnTo>
                <a:cubicBezTo>
                  <a:pt x="12194117" y="1168400"/>
                  <a:pt x="12196233" y="2336800"/>
                  <a:pt x="12198350" y="3505200"/>
                </a:cubicBezTo>
                <a:cubicBezTo>
                  <a:pt x="11828992" y="3872442"/>
                  <a:pt x="11606741" y="4015317"/>
                  <a:pt x="11341100" y="4267200"/>
                </a:cubicBezTo>
                <a:cubicBezTo>
                  <a:pt x="11005609" y="4512733"/>
                  <a:pt x="10677525" y="4705350"/>
                  <a:pt x="10185400" y="4978400"/>
                </a:cubicBezTo>
                <a:cubicBezTo>
                  <a:pt x="9693275" y="5251450"/>
                  <a:pt x="9381067" y="5540375"/>
                  <a:pt x="8813800" y="5746750"/>
                </a:cubicBezTo>
                <a:lnTo>
                  <a:pt x="7219950" y="6038850"/>
                </a:lnTo>
                <a:lnTo>
                  <a:pt x="4883150" y="5924550"/>
                </a:lnTo>
                <a:lnTo>
                  <a:pt x="3663950" y="5842000"/>
                </a:lnTo>
                <a:lnTo>
                  <a:pt x="1727200" y="5486400"/>
                </a:lnTo>
                <a:lnTo>
                  <a:pt x="0" y="58356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00">
                  <a:alpha val="60000"/>
                </a:srgbClr>
              </a:gs>
              <a:gs pos="100000">
                <a:srgbClr val="000000">
                  <a:alpha val="0"/>
                </a:srgbClr>
              </a:gs>
              <a:gs pos="68000">
                <a:srgbClr val="000000">
                  <a:alpha val="4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3C962A-26C6-8DCF-C799-B81CA66CE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D37E5F0-7D36-0FE9-FD14-EA1BDD1DC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CD1EE37-096D-1FF6-EAC5-8F0CA416B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05E57A6-B941-3831-C828-7404E5DFFF20}"/>
              </a:ext>
            </a:extLst>
          </p:cNvPr>
          <p:cNvSpPr txBox="1">
            <a:spLocks/>
          </p:cNvSpPr>
          <p:nvPr/>
        </p:nvSpPr>
        <p:spPr>
          <a:xfrm>
            <a:off x="838199" y="1120676"/>
            <a:ext cx="7021513" cy="2308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n-US" sz="7200" b="1" i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SECOND JOHN: LOVE &amp; TRUTH.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0886DB1-49A8-174A-18BC-FD5B42AFB3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FEE06-796F-C075-8404-F733ABAB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CC4BDB-5B81-4023-B967-7DF04BC13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CF8D40-EEC5-FF8A-9720-2D51E64BB8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98" b="40437"/>
          <a:stretch>
            <a:fillRect/>
          </a:stretch>
        </p:blipFill>
        <p:spPr>
          <a:xfrm>
            <a:off x="2" y="10"/>
            <a:ext cx="12191271" cy="6857989"/>
          </a:xfrm>
          <a:custGeom>
            <a:avLst/>
            <a:gdLst/>
            <a:ahLst/>
            <a:cxnLst/>
            <a:rect l="l" t="t" r="r" b="b"/>
            <a:pathLst>
              <a:path w="12191271" h="6850048">
                <a:moveTo>
                  <a:pt x="636938" y="0"/>
                </a:moveTo>
                <a:lnTo>
                  <a:pt x="12191271" y="0"/>
                </a:lnTo>
                <a:lnTo>
                  <a:pt x="12191271" y="34"/>
                </a:lnTo>
                <a:lnTo>
                  <a:pt x="12188836" y="26696"/>
                </a:lnTo>
                <a:cubicBezTo>
                  <a:pt x="12159738" y="43228"/>
                  <a:pt x="12151834" y="118002"/>
                  <a:pt x="12131136" y="168244"/>
                </a:cubicBezTo>
                <a:cubicBezTo>
                  <a:pt x="12124808" y="199505"/>
                  <a:pt x="12149886" y="254732"/>
                  <a:pt x="12134482" y="260696"/>
                </a:cubicBezTo>
                <a:cubicBezTo>
                  <a:pt x="12141738" y="278745"/>
                  <a:pt x="12126232" y="287417"/>
                  <a:pt x="12123358" y="303160"/>
                </a:cubicBezTo>
                <a:cubicBezTo>
                  <a:pt x="12127622" y="318147"/>
                  <a:pt x="12122174" y="322795"/>
                  <a:pt x="12119930" y="334153"/>
                </a:cubicBezTo>
                <a:cubicBezTo>
                  <a:pt x="12122824" y="340739"/>
                  <a:pt x="12121652" y="350621"/>
                  <a:pt x="12117292" y="352523"/>
                </a:cubicBezTo>
                <a:cubicBezTo>
                  <a:pt x="12108502" y="344302"/>
                  <a:pt x="12109672" y="380554"/>
                  <a:pt x="12103022" y="380764"/>
                </a:cubicBezTo>
                <a:cubicBezTo>
                  <a:pt x="12099682" y="400323"/>
                  <a:pt x="12099092" y="490383"/>
                  <a:pt x="12087384" y="501357"/>
                </a:cubicBezTo>
                <a:cubicBezTo>
                  <a:pt x="12078470" y="540103"/>
                  <a:pt x="12088892" y="604695"/>
                  <a:pt x="12086884" y="621818"/>
                </a:cubicBezTo>
                <a:cubicBezTo>
                  <a:pt x="12103872" y="645808"/>
                  <a:pt x="12046274" y="710838"/>
                  <a:pt x="12037912" y="783603"/>
                </a:cubicBezTo>
                <a:cubicBezTo>
                  <a:pt x="12038728" y="794128"/>
                  <a:pt x="12038178" y="799388"/>
                  <a:pt x="12033652" y="800460"/>
                </a:cubicBezTo>
                <a:cubicBezTo>
                  <a:pt x="12030680" y="822866"/>
                  <a:pt x="12018000" y="839465"/>
                  <a:pt x="12021616" y="857543"/>
                </a:cubicBezTo>
                <a:cubicBezTo>
                  <a:pt x="12012916" y="850673"/>
                  <a:pt x="12020790" y="891755"/>
                  <a:pt x="12011726" y="892266"/>
                </a:cubicBezTo>
                <a:cubicBezTo>
                  <a:pt x="12007210" y="905052"/>
                  <a:pt x="11997872" y="927582"/>
                  <a:pt x="11994512" y="934260"/>
                </a:cubicBezTo>
                <a:lnTo>
                  <a:pt x="11991560" y="932336"/>
                </a:lnTo>
                <a:lnTo>
                  <a:pt x="11990514" y="940487"/>
                </a:lnTo>
                <a:lnTo>
                  <a:pt x="11988602" y="958836"/>
                </a:lnTo>
                <a:cubicBezTo>
                  <a:pt x="11985966" y="966456"/>
                  <a:pt x="11975758" y="977088"/>
                  <a:pt x="11974700" y="986207"/>
                </a:cubicBezTo>
                <a:cubicBezTo>
                  <a:pt x="11970938" y="1004735"/>
                  <a:pt x="11977876" y="1007075"/>
                  <a:pt x="11982258" y="1013556"/>
                </a:cubicBezTo>
                <a:cubicBezTo>
                  <a:pt x="11981214" y="1026451"/>
                  <a:pt x="11971950" y="1050442"/>
                  <a:pt x="11968448" y="1063580"/>
                </a:cubicBezTo>
                <a:cubicBezTo>
                  <a:pt x="11964708" y="1069989"/>
                  <a:pt x="11969836" y="1093522"/>
                  <a:pt x="11961240" y="1092388"/>
                </a:cubicBezTo>
                <a:cubicBezTo>
                  <a:pt x="11960426" y="1105603"/>
                  <a:pt x="11958786" y="1112923"/>
                  <a:pt x="11957400" y="1120089"/>
                </a:cubicBezTo>
                <a:lnTo>
                  <a:pt x="11952458" y="1136369"/>
                </a:lnTo>
                <a:cubicBezTo>
                  <a:pt x="11950090" y="1140925"/>
                  <a:pt x="11948538" y="1146011"/>
                  <a:pt x="11948726" y="1152132"/>
                </a:cubicBezTo>
                <a:lnTo>
                  <a:pt x="11949742" y="1158140"/>
                </a:lnTo>
                <a:lnTo>
                  <a:pt x="11948154" y="1158608"/>
                </a:lnTo>
                <a:cubicBezTo>
                  <a:pt x="11945686" y="1158803"/>
                  <a:pt x="11928734" y="1161056"/>
                  <a:pt x="11927260" y="1180442"/>
                </a:cubicBezTo>
                <a:cubicBezTo>
                  <a:pt x="11921496" y="1192709"/>
                  <a:pt x="11919204" y="1203402"/>
                  <a:pt x="11915994" y="1221353"/>
                </a:cubicBezTo>
                <a:cubicBezTo>
                  <a:pt x="11915516" y="1232713"/>
                  <a:pt x="11926308" y="1235102"/>
                  <a:pt x="11924388" y="1248604"/>
                </a:cubicBezTo>
                <a:cubicBezTo>
                  <a:pt x="11911346" y="1301115"/>
                  <a:pt x="11929638" y="1279167"/>
                  <a:pt x="11916648" y="1307095"/>
                </a:cubicBezTo>
                <a:cubicBezTo>
                  <a:pt x="11915436" y="1312439"/>
                  <a:pt x="11915606" y="1317191"/>
                  <a:pt x="11916360" y="1321583"/>
                </a:cubicBezTo>
                <a:lnTo>
                  <a:pt x="11918132" y="1328373"/>
                </a:lnTo>
                <a:lnTo>
                  <a:pt x="11911374" y="1349635"/>
                </a:lnTo>
                <a:cubicBezTo>
                  <a:pt x="11908688" y="1360345"/>
                  <a:pt x="11906470" y="1371840"/>
                  <a:pt x="11904778" y="1383852"/>
                </a:cubicBezTo>
                <a:cubicBezTo>
                  <a:pt x="11907652" y="1387748"/>
                  <a:pt x="11902226" y="1395665"/>
                  <a:pt x="11900890" y="1399838"/>
                </a:cubicBezTo>
                <a:cubicBezTo>
                  <a:pt x="11902940" y="1400643"/>
                  <a:pt x="11902928" y="1410976"/>
                  <a:pt x="11900874" y="1413889"/>
                </a:cubicBezTo>
                <a:cubicBezTo>
                  <a:pt x="11886092" y="1485537"/>
                  <a:pt x="11909474" y="1450776"/>
                  <a:pt x="11893500" y="1491153"/>
                </a:cubicBezTo>
                <a:cubicBezTo>
                  <a:pt x="11892154" y="1498399"/>
                  <a:pt x="11892622" y="1504376"/>
                  <a:pt x="11893858" y="1509677"/>
                </a:cubicBezTo>
                <a:lnTo>
                  <a:pt x="11897264" y="1519651"/>
                </a:lnTo>
                <a:lnTo>
                  <a:pt x="11895090" y="1525679"/>
                </a:lnTo>
                <a:cubicBezTo>
                  <a:pt x="11892484" y="1550498"/>
                  <a:pt x="11896104" y="1559433"/>
                  <a:pt x="11890274" y="1572282"/>
                </a:cubicBezTo>
                <a:cubicBezTo>
                  <a:pt x="11897250" y="1597020"/>
                  <a:pt x="11889764" y="1586796"/>
                  <a:pt x="11886744" y="1602539"/>
                </a:cubicBezTo>
                <a:cubicBezTo>
                  <a:pt x="11883642" y="1614697"/>
                  <a:pt x="11882502" y="1589859"/>
                  <a:pt x="11880728" y="1602238"/>
                </a:cubicBezTo>
                <a:cubicBezTo>
                  <a:pt x="11881720" y="1616707"/>
                  <a:pt x="11874476" y="1613372"/>
                  <a:pt x="11875940" y="1628576"/>
                </a:cubicBezTo>
                <a:cubicBezTo>
                  <a:pt x="11881788" y="1627172"/>
                  <a:pt x="11872080" y="1656092"/>
                  <a:pt x="11876794" y="1658841"/>
                </a:cubicBezTo>
                <a:lnTo>
                  <a:pt x="11876694" y="1659046"/>
                </a:lnTo>
                <a:cubicBezTo>
                  <a:pt x="11866634" y="1667627"/>
                  <a:pt x="11851866" y="1763404"/>
                  <a:pt x="11841806" y="1771984"/>
                </a:cubicBezTo>
                <a:cubicBezTo>
                  <a:pt x="11810410" y="1824881"/>
                  <a:pt x="11780100" y="1952023"/>
                  <a:pt x="11765636" y="2016516"/>
                </a:cubicBezTo>
                <a:cubicBezTo>
                  <a:pt x="11751172" y="2081009"/>
                  <a:pt x="11756430" y="2114985"/>
                  <a:pt x="11755018" y="2158942"/>
                </a:cubicBezTo>
                <a:lnTo>
                  <a:pt x="11756288" y="2240371"/>
                </a:lnTo>
                <a:lnTo>
                  <a:pt x="11751858" y="2253578"/>
                </a:lnTo>
                <a:cubicBezTo>
                  <a:pt x="11750642" y="2255242"/>
                  <a:pt x="11750294" y="2257858"/>
                  <a:pt x="11752262" y="2273603"/>
                </a:cubicBezTo>
                <a:cubicBezTo>
                  <a:pt x="11740738" y="2308149"/>
                  <a:pt x="11737736" y="2368195"/>
                  <a:pt x="11722998" y="2393147"/>
                </a:cubicBezTo>
                <a:cubicBezTo>
                  <a:pt x="11727870" y="2391170"/>
                  <a:pt x="11729790" y="2408227"/>
                  <a:pt x="11726462" y="2418325"/>
                </a:cubicBezTo>
                <a:cubicBezTo>
                  <a:pt x="11745428" y="2412080"/>
                  <a:pt x="11706204" y="2455637"/>
                  <a:pt x="11717312" y="2469703"/>
                </a:cubicBezTo>
                <a:cubicBezTo>
                  <a:pt x="11706060" y="2466046"/>
                  <a:pt x="11682162" y="2507996"/>
                  <a:pt x="11689052" y="2534428"/>
                </a:cubicBezTo>
                <a:cubicBezTo>
                  <a:pt x="11683298" y="2568704"/>
                  <a:pt x="11671550" y="2590146"/>
                  <a:pt x="11671572" y="2628315"/>
                </a:cubicBezTo>
                <a:cubicBezTo>
                  <a:pt x="11669958" y="2628904"/>
                  <a:pt x="11668516" y="2630315"/>
                  <a:pt x="11667202" y="2632291"/>
                </a:cubicBezTo>
                <a:lnTo>
                  <a:pt x="11663792" y="2639275"/>
                </a:lnTo>
                <a:lnTo>
                  <a:pt x="11663828" y="2640882"/>
                </a:lnTo>
                <a:cubicBezTo>
                  <a:pt x="11663260" y="2646928"/>
                  <a:pt x="11662318" y="2649787"/>
                  <a:pt x="11661216" y="2651232"/>
                </a:cubicBezTo>
                <a:lnTo>
                  <a:pt x="11659736" y="2651998"/>
                </a:lnTo>
                <a:lnTo>
                  <a:pt x="11657658" y="2658628"/>
                </a:lnTo>
                <a:lnTo>
                  <a:pt x="11652798" y="2670425"/>
                </a:lnTo>
                <a:lnTo>
                  <a:pt x="11652608" y="2673819"/>
                </a:lnTo>
                <a:lnTo>
                  <a:pt x="11646398" y="2693461"/>
                </a:lnTo>
                <a:lnTo>
                  <a:pt x="11646654" y="2694295"/>
                </a:lnTo>
                <a:cubicBezTo>
                  <a:pt x="11647086" y="2696613"/>
                  <a:pt x="11647138" y="2699170"/>
                  <a:pt x="11646396" y="2702293"/>
                </a:cubicBezTo>
                <a:cubicBezTo>
                  <a:pt x="11652536" y="2705759"/>
                  <a:pt x="11647852" y="2707391"/>
                  <a:pt x="11645122" y="2716295"/>
                </a:cubicBezTo>
                <a:cubicBezTo>
                  <a:pt x="11654048" y="2723663"/>
                  <a:pt x="11643268" y="2743972"/>
                  <a:pt x="11646406" y="2755554"/>
                </a:cubicBezTo>
                <a:cubicBezTo>
                  <a:pt x="11644200" y="2761932"/>
                  <a:pt x="11642026" y="2768809"/>
                  <a:pt x="11639970" y="2776095"/>
                </a:cubicBezTo>
                <a:lnTo>
                  <a:pt x="11638858" y="2780546"/>
                </a:lnTo>
                <a:lnTo>
                  <a:pt x="11638912" y="2780766"/>
                </a:lnTo>
                <a:cubicBezTo>
                  <a:pt x="11638832" y="2782014"/>
                  <a:pt x="11638528" y="2783583"/>
                  <a:pt x="11637890" y="2785722"/>
                </a:cubicBezTo>
                <a:lnTo>
                  <a:pt x="11636832" y="2788662"/>
                </a:lnTo>
                <a:lnTo>
                  <a:pt x="11634674" y="2797295"/>
                </a:lnTo>
                <a:lnTo>
                  <a:pt x="11634434" y="2801139"/>
                </a:lnTo>
                <a:cubicBezTo>
                  <a:pt x="11635286" y="2816294"/>
                  <a:pt x="11647702" y="2823339"/>
                  <a:pt x="11638528" y="2839295"/>
                </a:cubicBezTo>
                <a:cubicBezTo>
                  <a:pt x="11636094" y="2865138"/>
                  <a:pt x="11641034" y="2884181"/>
                  <a:pt x="11634070" y="2906237"/>
                </a:cubicBezTo>
                <a:cubicBezTo>
                  <a:pt x="11631818" y="2930445"/>
                  <a:pt x="11632514" y="2952380"/>
                  <a:pt x="11628506" y="2972091"/>
                </a:cubicBezTo>
                <a:cubicBezTo>
                  <a:pt x="11629844" y="2981191"/>
                  <a:pt x="11625508" y="2988486"/>
                  <a:pt x="11625932" y="2995729"/>
                </a:cubicBezTo>
                <a:cubicBezTo>
                  <a:pt x="11626358" y="3002972"/>
                  <a:pt x="11636102" y="3002605"/>
                  <a:pt x="11631060" y="3015551"/>
                </a:cubicBezTo>
                <a:cubicBezTo>
                  <a:pt x="11639036" y="3026970"/>
                  <a:pt x="11634852" y="3046550"/>
                  <a:pt x="11634862" y="3052653"/>
                </a:cubicBezTo>
                <a:lnTo>
                  <a:pt x="11638472" y="3085161"/>
                </a:lnTo>
                <a:lnTo>
                  <a:pt x="11617590" y="3113393"/>
                </a:lnTo>
                <a:cubicBezTo>
                  <a:pt x="11621846" y="3121866"/>
                  <a:pt x="11613122" y="3148828"/>
                  <a:pt x="11622718" y="3149063"/>
                </a:cubicBezTo>
                <a:cubicBezTo>
                  <a:pt x="11620874" y="3159401"/>
                  <a:pt x="11616380" y="3164407"/>
                  <a:pt x="11622820" y="3163072"/>
                </a:cubicBezTo>
                <a:cubicBezTo>
                  <a:pt x="11622276" y="3170605"/>
                  <a:pt x="11620826" y="3184783"/>
                  <a:pt x="11619438" y="3194257"/>
                </a:cubicBezTo>
                <a:lnTo>
                  <a:pt x="11614494" y="3219915"/>
                </a:lnTo>
                <a:lnTo>
                  <a:pt x="11613098" y="3221731"/>
                </a:lnTo>
                <a:cubicBezTo>
                  <a:pt x="11612634" y="3224213"/>
                  <a:pt x="11612392" y="3231115"/>
                  <a:pt x="11611708" y="3234801"/>
                </a:cubicBezTo>
                <a:lnTo>
                  <a:pt x="11609006" y="3243851"/>
                </a:lnTo>
                <a:cubicBezTo>
                  <a:pt x="11607894" y="3246676"/>
                  <a:pt x="11606598" y="3249062"/>
                  <a:pt x="11605054" y="3250812"/>
                </a:cubicBezTo>
                <a:cubicBezTo>
                  <a:pt x="11608816" y="3286401"/>
                  <a:pt x="11599242" y="3315146"/>
                  <a:pt x="11596882" y="3351401"/>
                </a:cubicBezTo>
                <a:cubicBezTo>
                  <a:pt x="11606320" y="3370932"/>
                  <a:pt x="11574486" y="3407777"/>
                  <a:pt x="11562942" y="3412738"/>
                </a:cubicBezTo>
                <a:cubicBezTo>
                  <a:pt x="11558508" y="3443835"/>
                  <a:pt x="11567878" y="3479425"/>
                  <a:pt x="11562930" y="3515212"/>
                </a:cubicBezTo>
                <a:lnTo>
                  <a:pt x="11545452" y="3647527"/>
                </a:lnTo>
                <a:cubicBezTo>
                  <a:pt x="11538634" y="3726778"/>
                  <a:pt x="11536610" y="3789073"/>
                  <a:pt x="11537114" y="3864465"/>
                </a:cubicBezTo>
                <a:cubicBezTo>
                  <a:pt x="11537618" y="3939858"/>
                  <a:pt x="11535598" y="4034053"/>
                  <a:pt x="11548476" y="4099881"/>
                </a:cubicBezTo>
                <a:lnTo>
                  <a:pt x="11552432" y="4165133"/>
                </a:lnTo>
                <a:lnTo>
                  <a:pt x="11552732" y="4173457"/>
                </a:lnTo>
                <a:cubicBezTo>
                  <a:pt x="11546540" y="4200651"/>
                  <a:pt x="11557802" y="4228513"/>
                  <a:pt x="11553200" y="4250383"/>
                </a:cubicBezTo>
                <a:cubicBezTo>
                  <a:pt x="11552922" y="4256452"/>
                  <a:pt x="11553192" y="4261667"/>
                  <a:pt x="11553798" y="4266324"/>
                </a:cubicBezTo>
                <a:lnTo>
                  <a:pt x="11556298" y="4278290"/>
                </a:lnTo>
                <a:lnTo>
                  <a:pt x="11558608" y="4279552"/>
                </a:lnTo>
                <a:lnTo>
                  <a:pt x="11559256" y="4288041"/>
                </a:lnTo>
                <a:lnTo>
                  <a:pt x="11559842" y="4289935"/>
                </a:lnTo>
                <a:cubicBezTo>
                  <a:pt x="11559766" y="4297619"/>
                  <a:pt x="11558376" y="4321255"/>
                  <a:pt x="11558794" y="4334153"/>
                </a:cubicBezTo>
                <a:cubicBezTo>
                  <a:pt x="11561310" y="4357137"/>
                  <a:pt x="11552162" y="4349289"/>
                  <a:pt x="11562346" y="4367326"/>
                </a:cubicBezTo>
                <a:cubicBezTo>
                  <a:pt x="11559750" y="4411719"/>
                  <a:pt x="11572402" y="4426587"/>
                  <a:pt x="11564954" y="4468612"/>
                </a:cubicBezTo>
                <a:cubicBezTo>
                  <a:pt x="11563988" y="4505670"/>
                  <a:pt x="11581512" y="4533280"/>
                  <a:pt x="11580786" y="4546196"/>
                </a:cubicBezTo>
                <a:cubicBezTo>
                  <a:pt x="11581754" y="4580683"/>
                  <a:pt x="11563866" y="4624484"/>
                  <a:pt x="11563432" y="4665534"/>
                </a:cubicBezTo>
                <a:cubicBezTo>
                  <a:pt x="11565794" y="4700759"/>
                  <a:pt x="11560190" y="4735452"/>
                  <a:pt x="11568406" y="4764690"/>
                </a:cubicBezTo>
                <a:cubicBezTo>
                  <a:pt x="11567130" y="4767647"/>
                  <a:pt x="11566180" y="4770968"/>
                  <a:pt x="11565462" y="4774527"/>
                </a:cubicBezTo>
                <a:lnTo>
                  <a:pt x="11564000" y="4785178"/>
                </a:lnTo>
                <a:lnTo>
                  <a:pt x="11564328" y="4798347"/>
                </a:lnTo>
                <a:lnTo>
                  <a:pt x="11563206" y="4801234"/>
                </a:lnTo>
                <a:lnTo>
                  <a:pt x="11561136" y="4826142"/>
                </a:lnTo>
                <a:lnTo>
                  <a:pt x="11561700" y="4829040"/>
                </a:lnTo>
                <a:lnTo>
                  <a:pt x="11560522" y="4853748"/>
                </a:lnTo>
                <a:lnTo>
                  <a:pt x="11560924" y="4853991"/>
                </a:lnTo>
                <a:cubicBezTo>
                  <a:pt x="11561796" y="4855098"/>
                  <a:pt x="11562390" y="4856978"/>
                  <a:pt x="11562416" y="4860528"/>
                </a:cubicBezTo>
                <a:cubicBezTo>
                  <a:pt x="11568496" y="4853650"/>
                  <a:pt x="11564776" y="4862172"/>
                  <a:pt x="11564316" y="4873245"/>
                </a:cubicBezTo>
                <a:lnTo>
                  <a:pt x="11572682" y="4927107"/>
                </a:lnTo>
                <a:lnTo>
                  <a:pt x="11572672" y="4932248"/>
                </a:lnTo>
                <a:cubicBezTo>
                  <a:pt x="11572704" y="4932275"/>
                  <a:pt x="11572734" y="4932305"/>
                  <a:pt x="11572766" y="4932333"/>
                </a:cubicBezTo>
                <a:cubicBezTo>
                  <a:pt x="11572964" y="4933414"/>
                  <a:pt x="11573036" y="4935090"/>
                  <a:pt x="11572942" y="4937721"/>
                </a:cubicBezTo>
                <a:lnTo>
                  <a:pt x="11577402" y="4975055"/>
                </a:lnTo>
                <a:cubicBezTo>
                  <a:pt x="11574168" y="4991322"/>
                  <a:pt x="11579054" y="4994280"/>
                  <a:pt x="11580860" y="5016279"/>
                </a:cubicBezTo>
                <a:cubicBezTo>
                  <a:pt x="11577794" y="5025639"/>
                  <a:pt x="11578930" y="5033009"/>
                  <a:pt x="11581396" y="5040153"/>
                </a:cubicBezTo>
                <a:cubicBezTo>
                  <a:pt x="11580034" y="5061698"/>
                  <a:pt x="11583522" y="5081146"/>
                  <a:pt x="11584442" y="5105259"/>
                </a:cubicBezTo>
                <a:cubicBezTo>
                  <a:pt x="11580512" y="5131545"/>
                  <a:pt x="11587750" y="5144617"/>
                  <a:pt x="11588702" y="5170388"/>
                </a:cubicBezTo>
                <a:cubicBezTo>
                  <a:pt x="11581846" y="5193034"/>
                  <a:pt x="11594798" y="5188571"/>
                  <a:pt x="11597568" y="5201681"/>
                </a:cubicBezTo>
                <a:lnTo>
                  <a:pt x="11596842" y="5215195"/>
                </a:lnTo>
                <a:lnTo>
                  <a:pt x="11596192" y="5218814"/>
                </a:lnTo>
                <a:cubicBezTo>
                  <a:pt x="11595848" y="5221331"/>
                  <a:pt x="11595754" y="5223032"/>
                  <a:pt x="11595836" y="5224243"/>
                </a:cubicBezTo>
                <a:lnTo>
                  <a:pt x="11595408" y="5229443"/>
                </a:lnTo>
                <a:cubicBezTo>
                  <a:pt x="11594346" y="5237912"/>
                  <a:pt x="11593122" y="5246108"/>
                  <a:pt x="11591796" y="5253878"/>
                </a:cubicBezTo>
                <a:cubicBezTo>
                  <a:pt x="11596328" y="5261714"/>
                  <a:pt x="11588472" y="5289750"/>
                  <a:pt x="11598078" y="5288650"/>
                </a:cubicBezTo>
                <a:cubicBezTo>
                  <a:pt x="11596572" y="5299191"/>
                  <a:pt x="11592238" y="5304794"/>
                  <a:pt x="11598640" y="5302571"/>
                </a:cubicBezTo>
                <a:cubicBezTo>
                  <a:pt x="11598320" y="5306080"/>
                  <a:pt x="11598696" y="5308372"/>
                  <a:pt x="11599412" y="5310113"/>
                </a:cubicBezTo>
                <a:lnTo>
                  <a:pt x="11599768" y="5310652"/>
                </a:lnTo>
                <a:lnTo>
                  <a:pt x="11593310" y="5352392"/>
                </a:lnTo>
                <a:lnTo>
                  <a:pt x="11592144" y="5360280"/>
                </a:lnTo>
                <a:lnTo>
                  <a:pt x="11589598" y="5374040"/>
                </a:lnTo>
                <a:lnTo>
                  <a:pt x="11589840" y="5375477"/>
                </a:lnTo>
                <a:lnTo>
                  <a:pt x="11587428" y="5384856"/>
                </a:lnTo>
                <a:cubicBezTo>
                  <a:pt x="11586404" y="5387820"/>
                  <a:pt x="11585186" y="5390375"/>
                  <a:pt x="11583696" y="5392331"/>
                </a:cubicBezTo>
                <a:cubicBezTo>
                  <a:pt x="11588614" y="5427214"/>
                  <a:pt x="11579964" y="5457140"/>
                  <a:pt x="11578774" y="5493537"/>
                </a:cubicBezTo>
                <a:cubicBezTo>
                  <a:pt x="11574386" y="5533576"/>
                  <a:pt x="11562428" y="5590359"/>
                  <a:pt x="11557362" y="5632561"/>
                </a:cubicBezTo>
                <a:lnTo>
                  <a:pt x="11548380" y="5746753"/>
                </a:lnTo>
                <a:cubicBezTo>
                  <a:pt x="11556238" y="5772089"/>
                  <a:pt x="11550878" y="5798350"/>
                  <a:pt x="11551024" y="5822826"/>
                </a:cubicBezTo>
                <a:cubicBezTo>
                  <a:pt x="11542796" y="5814291"/>
                  <a:pt x="11553924" y="5853157"/>
                  <a:pt x="11544052" y="5852276"/>
                </a:cubicBezTo>
                <a:cubicBezTo>
                  <a:pt x="11544390" y="5856758"/>
                  <a:pt x="11545032" y="5861128"/>
                  <a:pt x="11545748" y="5865520"/>
                </a:cubicBezTo>
                <a:lnTo>
                  <a:pt x="11546116" y="5867822"/>
                </a:lnTo>
                <a:lnTo>
                  <a:pt x="11545906" y="5876651"/>
                </a:lnTo>
                <a:lnTo>
                  <a:pt x="11547962" y="5879618"/>
                </a:lnTo>
                <a:lnTo>
                  <a:pt x="11549160" y="5893249"/>
                </a:lnTo>
                <a:cubicBezTo>
                  <a:pt x="11549282" y="5898280"/>
                  <a:pt x="11549030" y="5903609"/>
                  <a:pt x="11548180" y="5909369"/>
                </a:cubicBezTo>
                <a:cubicBezTo>
                  <a:pt x="11541720" y="5927436"/>
                  <a:pt x="11549640" y="5963239"/>
                  <a:pt x="11541162" y="5985355"/>
                </a:cubicBezTo>
                <a:cubicBezTo>
                  <a:pt x="11538794" y="5993983"/>
                  <a:pt x="11531140" y="6003419"/>
                  <a:pt x="11533408" y="6010880"/>
                </a:cubicBezTo>
                <a:cubicBezTo>
                  <a:pt x="11533384" y="6032967"/>
                  <a:pt x="11540672" y="6093692"/>
                  <a:pt x="11541022" y="6117880"/>
                </a:cubicBezTo>
                <a:cubicBezTo>
                  <a:pt x="11536010" y="6127417"/>
                  <a:pt x="11542236" y="6147591"/>
                  <a:pt x="11540416" y="6176296"/>
                </a:cubicBezTo>
                <a:cubicBezTo>
                  <a:pt x="11533696" y="6193575"/>
                  <a:pt x="11520672" y="6223706"/>
                  <a:pt x="11515330" y="6241549"/>
                </a:cubicBezTo>
                <a:cubicBezTo>
                  <a:pt x="11509988" y="6259393"/>
                  <a:pt x="11506830" y="6256209"/>
                  <a:pt x="11508360" y="6283356"/>
                </a:cubicBezTo>
                <a:cubicBezTo>
                  <a:pt x="11496758" y="6317094"/>
                  <a:pt x="11506504" y="6340085"/>
                  <a:pt x="11502164" y="6370897"/>
                </a:cubicBezTo>
                <a:cubicBezTo>
                  <a:pt x="11498220" y="6406078"/>
                  <a:pt x="11505228" y="6378276"/>
                  <a:pt x="11493420" y="6419907"/>
                </a:cubicBezTo>
                <a:cubicBezTo>
                  <a:pt x="11496498" y="6425815"/>
                  <a:pt x="11498672" y="6444204"/>
                  <a:pt x="11496258" y="6453162"/>
                </a:cubicBezTo>
                <a:cubicBezTo>
                  <a:pt x="11496982" y="6471523"/>
                  <a:pt x="11512650" y="6498528"/>
                  <a:pt x="11512334" y="6514298"/>
                </a:cubicBezTo>
                <a:cubicBezTo>
                  <a:pt x="11512200" y="6527176"/>
                  <a:pt x="11507906" y="6505466"/>
                  <a:pt x="11506458" y="6519308"/>
                </a:cubicBezTo>
                <a:cubicBezTo>
                  <a:pt x="11505546" y="6536357"/>
                  <a:pt x="11496970" y="6533583"/>
                  <a:pt x="11506912" y="6550074"/>
                </a:cubicBezTo>
                <a:cubicBezTo>
                  <a:pt x="11502902" y="6566946"/>
                  <a:pt x="11507560" y="6571936"/>
                  <a:pt x="11508214" y="6596919"/>
                </a:cubicBezTo>
                <a:cubicBezTo>
                  <a:pt x="11504722" y="6606203"/>
                  <a:pt x="11505462" y="6614758"/>
                  <a:pt x="11507524" y="6623534"/>
                </a:cubicBezTo>
                <a:cubicBezTo>
                  <a:pt x="11505086" y="6646907"/>
                  <a:pt x="11507528" y="6669655"/>
                  <a:pt x="11507206" y="6696669"/>
                </a:cubicBezTo>
                <a:cubicBezTo>
                  <a:pt x="11501998" y="6724388"/>
                  <a:pt x="11508454" y="6741397"/>
                  <a:pt x="11508078" y="6770256"/>
                </a:cubicBezTo>
                <a:cubicBezTo>
                  <a:pt x="11509260" y="6790406"/>
                  <a:pt x="11512798" y="6819910"/>
                  <a:pt x="11515012" y="6840678"/>
                </a:cubicBezTo>
                <a:lnTo>
                  <a:pt x="11515906" y="6850048"/>
                </a:lnTo>
                <a:lnTo>
                  <a:pt x="0" y="6850048"/>
                </a:lnTo>
                <a:lnTo>
                  <a:pt x="0" y="6150255"/>
                </a:lnTo>
                <a:lnTo>
                  <a:pt x="17548" y="6079421"/>
                </a:lnTo>
                <a:cubicBezTo>
                  <a:pt x="24104" y="6016456"/>
                  <a:pt x="27371" y="6035306"/>
                  <a:pt x="27043" y="5985942"/>
                </a:cubicBezTo>
                <a:cubicBezTo>
                  <a:pt x="26678" y="5981021"/>
                  <a:pt x="35914" y="5971603"/>
                  <a:pt x="33624" y="5952542"/>
                </a:cubicBezTo>
                <a:cubicBezTo>
                  <a:pt x="37578" y="5922372"/>
                  <a:pt x="48696" y="5939028"/>
                  <a:pt x="52357" y="5900385"/>
                </a:cubicBezTo>
                <a:cubicBezTo>
                  <a:pt x="55799" y="5903958"/>
                  <a:pt x="54094" y="5866099"/>
                  <a:pt x="66315" y="5862451"/>
                </a:cubicBezTo>
                <a:cubicBezTo>
                  <a:pt x="70207" y="5846033"/>
                  <a:pt x="73489" y="5820812"/>
                  <a:pt x="75710" y="5801878"/>
                </a:cubicBezTo>
                <a:cubicBezTo>
                  <a:pt x="81695" y="5773510"/>
                  <a:pt x="88149" y="5759388"/>
                  <a:pt x="92413" y="5755196"/>
                </a:cubicBezTo>
                <a:cubicBezTo>
                  <a:pt x="99183" y="5726796"/>
                  <a:pt x="100401" y="5729867"/>
                  <a:pt x="114766" y="5692575"/>
                </a:cubicBezTo>
                <a:cubicBezTo>
                  <a:pt x="109606" y="5670690"/>
                  <a:pt x="120766" y="5651885"/>
                  <a:pt x="130959" y="5642725"/>
                </a:cubicBezTo>
                <a:cubicBezTo>
                  <a:pt x="140615" y="5617952"/>
                  <a:pt x="163671" y="5564143"/>
                  <a:pt x="166724" y="5528753"/>
                </a:cubicBezTo>
                <a:cubicBezTo>
                  <a:pt x="165990" y="5474631"/>
                  <a:pt x="177327" y="5489775"/>
                  <a:pt x="185947" y="5465696"/>
                </a:cubicBezTo>
                <a:cubicBezTo>
                  <a:pt x="196662" y="5446952"/>
                  <a:pt x="187411" y="5449560"/>
                  <a:pt x="200956" y="5429999"/>
                </a:cubicBezTo>
                <a:lnTo>
                  <a:pt x="216668" y="5393769"/>
                </a:lnTo>
                <a:lnTo>
                  <a:pt x="241271" y="5350074"/>
                </a:lnTo>
                <a:lnTo>
                  <a:pt x="248034" y="5340072"/>
                </a:lnTo>
                <a:cubicBezTo>
                  <a:pt x="248058" y="5334942"/>
                  <a:pt x="248479" y="5331687"/>
                  <a:pt x="249221" y="5329608"/>
                </a:cubicBezTo>
                <a:cubicBezTo>
                  <a:pt x="249320" y="5329557"/>
                  <a:pt x="249420" y="5329504"/>
                  <a:pt x="249519" y="5329453"/>
                </a:cubicBezTo>
                <a:lnTo>
                  <a:pt x="252498" y="5314689"/>
                </a:lnTo>
                <a:cubicBezTo>
                  <a:pt x="252864" y="5297574"/>
                  <a:pt x="278981" y="5263235"/>
                  <a:pt x="278285" y="5246981"/>
                </a:cubicBezTo>
                <a:cubicBezTo>
                  <a:pt x="294835" y="5239806"/>
                  <a:pt x="267309" y="5243000"/>
                  <a:pt x="282334" y="5215649"/>
                </a:cubicBezTo>
                <a:cubicBezTo>
                  <a:pt x="284338" y="5203457"/>
                  <a:pt x="286369" y="5198331"/>
                  <a:pt x="287909" y="5188115"/>
                </a:cubicBezTo>
                <a:cubicBezTo>
                  <a:pt x="288332" y="5187974"/>
                  <a:pt x="291148" y="5154493"/>
                  <a:pt x="291570" y="5154352"/>
                </a:cubicBezTo>
                <a:lnTo>
                  <a:pt x="295687" y="5129949"/>
                </a:lnTo>
                <a:lnTo>
                  <a:pt x="297770" y="5124375"/>
                </a:lnTo>
                <a:lnTo>
                  <a:pt x="294552" y="5091886"/>
                </a:lnTo>
                <a:lnTo>
                  <a:pt x="294372" y="5075666"/>
                </a:lnTo>
                <a:lnTo>
                  <a:pt x="291261" y="5069914"/>
                </a:lnTo>
                <a:cubicBezTo>
                  <a:pt x="289602" y="5064348"/>
                  <a:pt x="289412" y="5057213"/>
                  <a:pt x="292549" y="5046565"/>
                </a:cubicBezTo>
                <a:lnTo>
                  <a:pt x="293850" y="5044324"/>
                </a:lnTo>
                <a:lnTo>
                  <a:pt x="288225" y="5011521"/>
                </a:lnTo>
                <a:cubicBezTo>
                  <a:pt x="286438" y="5004509"/>
                  <a:pt x="295879" y="4976501"/>
                  <a:pt x="292304" y="4970595"/>
                </a:cubicBezTo>
                <a:cubicBezTo>
                  <a:pt x="297173" y="4914689"/>
                  <a:pt x="280545" y="4880484"/>
                  <a:pt x="292037" y="4812226"/>
                </a:cubicBezTo>
                <a:cubicBezTo>
                  <a:pt x="296651" y="4766534"/>
                  <a:pt x="296553" y="4740857"/>
                  <a:pt x="300183" y="4711370"/>
                </a:cubicBezTo>
                <a:cubicBezTo>
                  <a:pt x="303813" y="4681883"/>
                  <a:pt x="310253" y="4654301"/>
                  <a:pt x="313819" y="4635304"/>
                </a:cubicBezTo>
                <a:cubicBezTo>
                  <a:pt x="317385" y="4616307"/>
                  <a:pt x="319059" y="4621434"/>
                  <a:pt x="321580" y="4597389"/>
                </a:cubicBezTo>
                <a:cubicBezTo>
                  <a:pt x="324100" y="4573344"/>
                  <a:pt x="322182" y="4514378"/>
                  <a:pt x="328942" y="4491032"/>
                </a:cubicBezTo>
                <a:cubicBezTo>
                  <a:pt x="328254" y="4465815"/>
                  <a:pt x="339350" y="4462516"/>
                  <a:pt x="338027" y="4448739"/>
                </a:cubicBezTo>
                <a:cubicBezTo>
                  <a:pt x="354594" y="4377504"/>
                  <a:pt x="351648" y="4318161"/>
                  <a:pt x="348965" y="4231470"/>
                </a:cubicBezTo>
                <a:cubicBezTo>
                  <a:pt x="353874" y="4174323"/>
                  <a:pt x="356666" y="4175355"/>
                  <a:pt x="359496" y="4150308"/>
                </a:cubicBezTo>
                <a:cubicBezTo>
                  <a:pt x="362339" y="4142663"/>
                  <a:pt x="352449" y="4138872"/>
                  <a:pt x="356364" y="4131985"/>
                </a:cubicBezTo>
                <a:lnTo>
                  <a:pt x="361593" y="4096619"/>
                </a:lnTo>
                <a:lnTo>
                  <a:pt x="371792" y="4070654"/>
                </a:lnTo>
                <a:lnTo>
                  <a:pt x="378262" y="4046249"/>
                </a:lnTo>
                <a:lnTo>
                  <a:pt x="381009" y="4016915"/>
                </a:lnTo>
                <a:cubicBezTo>
                  <a:pt x="383439" y="4007929"/>
                  <a:pt x="391279" y="4007340"/>
                  <a:pt x="391151" y="3995496"/>
                </a:cubicBezTo>
                <a:cubicBezTo>
                  <a:pt x="396353" y="3959536"/>
                  <a:pt x="400862" y="3894766"/>
                  <a:pt x="406592" y="3845871"/>
                </a:cubicBezTo>
                <a:cubicBezTo>
                  <a:pt x="403177" y="3821649"/>
                  <a:pt x="409717" y="3786911"/>
                  <a:pt x="419462" y="3776866"/>
                </a:cubicBezTo>
                <a:cubicBezTo>
                  <a:pt x="422173" y="3764871"/>
                  <a:pt x="422222" y="3735955"/>
                  <a:pt x="420303" y="3724288"/>
                </a:cubicBezTo>
                <a:cubicBezTo>
                  <a:pt x="420584" y="3713932"/>
                  <a:pt x="424293" y="3712054"/>
                  <a:pt x="425736" y="3698294"/>
                </a:cubicBezTo>
                <a:cubicBezTo>
                  <a:pt x="429134" y="3683275"/>
                  <a:pt x="445239" y="3650699"/>
                  <a:pt x="450275" y="3636556"/>
                </a:cubicBezTo>
                <a:cubicBezTo>
                  <a:pt x="455311" y="3622413"/>
                  <a:pt x="450096" y="3636797"/>
                  <a:pt x="455950" y="3613438"/>
                </a:cubicBezTo>
                <a:cubicBezTo>
                  <a:pt x="457946" y="3605104"/>
                  <a:pt x="465726" y="3606849"/>
                  <a:pt x="469436" y="3588931"/>
                </a:cubicBezTo>
                <a:cubicBezTo>
                  <a:pt x="473148" y="3571012"/>
                  <a:pt x="477437" y="3530877"/>
                  <a:pt x="478216" y="3505927"/>
                </a:cubicBezTo>
                <a:cubicBezTo>
                  <a:pt x="465624" y="3478053"/>
                  <a:pt x="482767" y="3487820"/>
                  <a:pt x="466921" y="3436850"/>
                </a:cubicBezTo>
                <a:cubicBezTo>
                  <a:pt x="468947" y="3435539"/>
                  <a:pt x="468075" y="3414710"/>
                  <a:pt x="469431" y="3393361"/>
                </a:cubicBezTo>
                <a:cubicBezTo>
                  <a:pt x="470787" y="3372012"/>
                  <a:pt x="482148" y="3326552"/>
                  <a:pt x="475054" y="3308755"/>
                </a:cubicBezTo>
                <a:lnTo>
                  <a:pt x="474310" y="3151747"/>
                </a:lnTo>
                <a:lnTo>
                  <a:pt x="486215" y="3061618"/>
                </a:lnTo>
                <a:cubicBezTo>
                  <a:pt x="488121" y="3030278"/>
                  <a:pt x="496811" y="3025014"/>
                  <a:pt x="493402" y="3004882"/>
                </a:cubicBezTo>
                <a:cubicBezTo>
                  <a:pt x="495599" y="2970945"/>
                  <a:pt x="511735" y="2992431"/>
                  <a:pt x="498742" y="2953275"/>
                </a:cubicBezTo>
                <a:cubicBezTo>
                  <a:pt x="512558" y="2963977"/>
                  <a:pt x="494995" y="2934875"/>
                  <a:pt x="506118" y="2914739"/>
                </a:cubicBezTo>
                <a:cubicBezTo>
                  <a:pt x="497917" y="2886497"/>
                  <a:pt x="508247" y="2857462"/>
                  <a:pt x="509450" y="2840319"/>
                </a:cubicBezTo>
                <a:cubicBezTo>
                  <a:pt x="510653" y="2823176"/>
                  <a:pt x="514436" y="2836441"/>
                  <a:pt x="513337" y="2811881"/>
                </a:cubicBezTo>
                <a:lnTo>
                  <a:pt x="518905" y="2777197"/>
                </a:lnTo>
                <a:cubicBezTo>
                  <a:pt x="514307" y="2779008"/>
                  <a:pt x="515662" y="2773990"/>
                  <a:pt x="516381" y="2760229"/>
                </a:cubicBezTo>
                <a:lnTo>
                  <a:pt x="512284" y="2723271"/>
                </a:lnTo>
                <a:lnTo>
                  <a:pt x="516417" y="2697909"/>
                </a:lnTo>
                <a:cubicBezTo>
                  <a:pt x="516277" y="2694509"/>
                  <a:pt x="511777" y="2670333"/>
                  <a:pt x="508245" y="2670818"/>
                </a:cubicBezTo>
                <a:cubicBezTo>
                  <a:pt x="523059" y="2644368"/>
                  <a:pt x="513753" y="2641721"/>
                  <a:pt x="509977" y="2614598"/>
                </a:cubicBezTo>
                <a:cubicBezTo>
                  <a:pt x="511368" y="2591343"/>
                  <a:pt x="511836" y="2611388"/>
                  <a:pt x="513586" y="2555192"/>
                </a:cubicBezTo>
                <a:cubicBezTo>
                  <a:pt x="529849" y="2533316"/>
                  <a:pt x="501799" y="2549042"/>
                  <a:pt x="524573" y="2506102"/>
                </a:cubicBezTo>
                <a:cubicBezTo>
                  <a:pt x="522798" y="2504000"/>
                  <a:pt x="524426" y="2477490"/>
                  <a:pt x="526211" y="2463615"/>
                </a:cubicBezTo>
                <a:cubicBezTo>
                  <a:pt x="527997" y="2449740"/>
                  <a:pt x="525821" y="2437204"/>
                  <a:pt x="535288" y="2422849"/>
                </a:cubicBezTo>
                <a:cubicBezTo>
                  <a:pt x="538200" y="2412361"/>
                  <a:pt x="533938" y="2431104"/>
                  <a:pt x="538894" y="2398306"/>
                </a:cubicBezTo>
                <a:cubicBezTo>
                  <a:pt x="543849" y="2365508"/>
                  <a:pt x="560628" y="2258604"/>
                  <a:pt x="565019" y="2226060"/>
                </a:cubicBezTo>
                <a:cubicBezTo>
                  <a:pt x="569411" y="2193516"/>
                  <a:pt x="571990" y="2216405"/>
                  <a:pt x="572425" y="2203044"/>
                </a:cubicBezTo>
                <a:cubicBezTo>
                  <a:pt x="572861" y="2189683"/>
                  <a:pt x="565754" y="2160914"/>
                  <a:pt x="567634" y="2145894"/>
                </a:cubicBezTo>
                <a:cubicBezTo>
                  <a:pt x="569552" y="2127038"/>
                  <a:pt x="576895" y="2124242"/>
                  <a:pt x="576524" y="2112924"/>
                </a:cubicBezTo>
                <a:cubicBezTo>
                  <a:pt x="566248" y="2102460"/>
                  <a:pt x="566361" y="2091349"/>
                  <a:pt x="572593" y="2073223"/>
                </a:cubicBezTo>
                <a:cubicBezTo>
                  <a:pt x="575393" y="2039410"/>
                  <a:pt x="564822" y="2039383"/>
                  <a:pt x="566346" y="2006730"/>
                </a:cubicBezTo>
                <a:cubicBezTo>
                  <a:pt x="565764" y="1992401"/>
                  <a:pt x="569077" y="1984735"/>
                  <a:pt x="565784" y="1960829"/>
                </a:cubicBezTo>
                <a:cubicBezTo>
                  <a:pt x="566486" y="1943808"/>
                  <a:pt x="568252" y="1909609"/>
                  <a:pt x="557910" y="1886564"/>
                </a:cubicBezTo>
                <a:cubicBezTo>
                  <a:pt x="556594" y="1861569"/>
                  <a:pt x="556127" y="1879721"/>
                  <a:pt x="558732" y="1852441"/>
                </a:cubicBezTo>
                <a:cubicBezTo>
                  <a:pt x="559253" y="1819115"/>
                  <a:pt x="552986" y="1805243"/>
                  <a:pt x="554477" y="1785985"/>
                </a:cubicBezTo>
                <a:cubicBezTo>
                  <a:pt x="550197" y="1773445"/>
                  <a:pt x="555297" y="1787647"/>
                  <a:pt x="549925" y="1739449"/>
                </a:cubicBezTo>
                <a:cubicBezTo>
                  <a:pt x="559439" y="1720347"/>
                  <a:pt x="546428" y="1704007"/>
                  <a:pt x="548478" y="1687662"/>
                </a:cubicBezTo>
                <a:cubicBezTo>
                  <a:pt x="547438" y="1661740"/>
                  <a:pt x="547552" y="1598028"/>
                  <a:pt x="546079" y="1574394"/>
                </a:cubicBezTo>
                <a:cubicBezTo>
                  <a:pt x="544606" y="1550760"/>
                  <a:pt x="542413" y="1575916"/>
                  <a:pt x="539645" y="1545855"/>
                </a:cubicBezTo>
                <a:cubicBezTo>
                  <a:pt x="551965" y="1490487"/>
                  <a:pt x="529792" y="1459589"/>
                  <a:pt x="527078" y="1403551"/>
                </a:cubicBezTo>
                <a:cubicBezTo>
                  <a:pt x="509907" y="1369534"/>
                  <a:pt x="527744" y="1345427"/>
                  <a:pt x="514603" y="1308232"/>
                </a:cubicBezTo>
                <a:cubicBezTo>
                  <a:pt x="510585" y="1283061"/>
                  <a:pt x="514424" y="1279405"/>
                  <a:pt x="512548" y="1265228"/>
                </a:cubicBezTo>
                <a:cubicBezTo>
                  <a:pt x="510672" y="1251051"/>
                  <a:pt x="506150" y="1235061"/>
                  <a:pt x="503347" y="1223169"/>
                </a:cubicBezTo>
                <a:cubicBezTo>
                  <a:pt x="507006" y="1216804"/>
                  <a:pt x="500559" y="1167333"/>
                  <a:pt x="495727" y="1168475"/>
                </a:cubicBezTo>
                <a:cubicBezTo>
                  <a:pt x="497383" y="1161125"/>
                  <a:pt x="503792" y="1140806"/>
                  <a:pt x="496141" y="1138512"/>
                </a:cubicBezTo>
                <a:cubicBezTo>
                  <a:pt x="496060" y="1100984"/>
                  <a:pt x="494987" y="1079901"/>
                  <a:pt x="505184" y="1047073"/>
                </a:cubicBezTo>
                <a:cubicBezTo>
                  <a:pt x="508983" y="1023742"/>
                  <a:pt x="506944" y="1040037"/>
                  <a:pt x="509355" y="1025516"/>
                </a:cubicBezTo>
                <a:cubicBezTo>
                  <a:pt x="511766" y="1010995"/>
                  <a:pt x="507447" y="986805"/>
                  <a:pt x="506873" y="963123"/>
                </a:cubicBezTo>
                <a:cubicBezTo>
                  <a:pt x="507006" y="939112"/>
                  <a:pt x="511112" y="911137"/>
                  <a:pt x="512548" y="893356"/>
                </a:cubicBezTo>
                <a:cubicBezTo>
                  <a:pt x="513984" y="875575"/>
                  <a:pt x="513640" y="871333"/>
                  <a:pt x="515492" y="856438"/>
                </a:cubicBezTo>
                <a:cubicBezTo>
                  <a:pt x="512022" y="831582"/>
                  <a:pt x="513851" y="810695"/>
                  <a:pt x="521269" y="792080"/>
                </a:cubicBezTo>
                <a:cubicBezTo>
                  <a:pt x="523173" y="777595"/>
                  <a:pt x="527507" y="785019"/>
                  <a:pt x="529314" y="774293"/>
                </a:cubicBezTo>
                <a:cubicBezTo>
                  <a:pt x="531122" y="763567"/>
                  <a:pt x="522950" y="756728"/>
                  <a:pt x="524928" y="727723"/>
                </a:cubicBezTo>
                <a:cubicBezTo>
                  <a:pt x="525327" y="717404"/>
                  <a:pt x="532992" y="717749"/>
                  <a:pt x="534104" y="695712"/>
                </a:cubicBezTo>
                <a:cubicBezTo>
                  <a:pt x="535215" y="673675"/>
                  <a:pt x="540000" y="585070"/>
                  <a:pt x="541179" y="552638"/>
                </a:cubicBezTo>
                <a:cubicBezTo>
                  <a:pt x="542357" y="520206"/>
                  <a:pt x="539121" y="533336"/>
                  <a:pt x="538784" y="517789"/>
                </a:cubicBezTo>
                <a:cubicBezTo>
                  <a:pt x="538447" y="502242"/>
                  <a:pt x="529995" y="483849"/>
                  <a:pt x="539155" y="459355"/>
                </a:cubicBezTo>
                <a:cubicBezTo>
                  <a:pt x="534282" y="441033"/>
                  <a:pt x="545465" y="440562"/>
                  <a:pt x="548350" y="420246"/>
                </a:cubicBezTo>
                <a:cubicBezTo>
                  <a:pt x="552432" y="409037"/>
                  <a:pt x="551248" y="395007"/>
                  <a:pt x="554063" y="385753"/>
                </a:cubicBezTo>
                <a:cubicBezTo>
                  <a:pt x="556878" y="376499"/>
                  <a:pt x="557385" y="369183"/>
                  <a:pt x="560450" y="362337"/>
                </a:cubicBezTo>
                <a:cubicBezTo>
                  <a:pt x="563515" y="355491"/>
                  <a:pt x="569657" y="353410"/>
                  <a:pt x="572451" y="344679"/>
                </a:cubicBezTo>
                <a:cubicBezTo>
                  <a:pt x="575246" y="335948"/>
                  <a:pt x="580164" y="322294"/>
                  <a:pt x="582006" y="312331"/>
                </a:cubicBezTo>
                <a:cubicBezTo>
                  <a:pt x="583847" y="302368"/>
                  <a:pt x="580997" y="303880"/>
                  <a:pt x="583503" y="284899"/>
                </a:cubicBezTo>
                <a:cubicBezTo>
                  <a:pt x="588855" y="253960"/>
                  <a:pt x="592732" y="226097"/>
                  <a:pt x="592254" y="191300"/>
                </a:cubicBezTo>
                <a:cubicBezTo>
                  <a:pt x="602017" y="184777"/>
                  <a:pt x="597586" y="174390"/>
                  <a:pt x="592419" y="160499"/>
                </a:cubicBezTo>
                <a:cubicBezTo>
                  <a:pt x="599540" y="134531"/>
                  <a:pt x="605057" y="90673"/>
                  <a:pt x="620978" y="46251"/>
                </a:cubicBezTo>
                <a:cubicBezTo>
                  <a:pt x="630736" y="27343"/>
                  <a:pt x="632412" y="23169"/>
                  <a:pt x="635098" y="9619"/>
                </a:cubicBezTo>
                <a:close/>
              </a:path>
            </a:pathLst>
          </a:cu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EA367821-2B0A-0444-5D55-D98FCD85A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6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BC120A-E4DA-F099-080A-426446AB2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C887CE9-8F9E-5C4B-4700-E301D79A75D8}"/>
              </a:ext>
            </a:extLst>
          </p:cNvPr>
          <p:cNvSpPr txBox="1">
            <a:spLocks/>
          </p:cNvSpPr>
          <p:nvPr/>
        </p:nvSpPr>
        <p:spPr>
          <a:xfrm>
            <a:off x="587829" y="1691850"/>
            <a:ext cx="11092542" cy="2447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‘En God het die mens geskape na sy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beeld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 na die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beeld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God het Hy hom geskape;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</a:t>
            </a:r>
            <a:r>
              <a:rPr lang="nl-NL" sz="3600" b="1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vrou</a:t>
            </a:r>
            <a:r>
              <a:rPr lang="nl-NL" sz="3600" i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het Hy hulle geskape.’</a:t>
            </a:r>
            <a:endParaRPr lang="nl-NL" sz="3600" b="1" i="1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E5F96B68-92CD-F14E-16FB-A8603C846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084C0C87-0F25-36A9-C12D-2F3DDF49E4CE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Verdana" panose="020B0604030504040204" pitchFamily="34" charset="0"/>
              </a:rPr>
              <a:t>Gen 1:27. 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4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56C0A-8E4B-2D1C-3944-868D7A06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7AB4589-8156-1E9E-4BF4-DF4DBD9A8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728C66-EF6C-A624-3E12-86B0513D7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47121"/>
              </p:ext>
            </p:extLst>
          </p:nvPr>
        </p:nvGraphicFramePr>
        <p:xfrm>
          <a:off x="1673817" y="247973"/>
          <a:ext cx="9236990" cy="6059841"/>
        </p:xfrm>
        <a:graphic>
          <a:graphicData uri="http://schemas.openxmlformats.org/drawingml/2006/table">
            <a:tbl>
              <a:tblPr firstRow="1" firstCol="1" bandRow="1"/>
              <a:tblGrid>
                <a:gridCol w="4618495">
                  <a:extLst>
                    <a:ext uri="{9D8B030D-6E8A-4147-A177-3AD203B41FA5}">
                      <a16:colId xmlns:a16="http://schemas.microsoft.com/office/drawing/2014/main" val="849726978"/>
                    </a:ext>
                  </a:extLst>
                </a:gridCol>
                <a:gridCol w="4618495">
                  <a:extLst>
                    <a:ext uri="{9D8B030D-6E8A-4147-A177-3AD203B41FA5}">
                      <a16:colId xmlns:a16="http://schemas.microsoft.com/office/drawing/2014/main" val="3772481342"/>
                    </a:ext>
                  </a:extLst>
                </a:gridCol>
              </a:tblGrid>
              <a:tr h="504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GEMIDDELDE MAN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GEMIDDELDE VROU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83871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FISIES LANGER VAN STATUUR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FISIES KORTER VAN STATUUR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567835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LIGGAAMLIK GESPIERD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LIGGAAMLIK GEKURF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005989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ANALITIES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INTUITIEF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52417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ABSTRAK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KONKREET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542058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ALGEMENE TERME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SPESIFIEKE TERME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252260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TAAK GEORIENTEERD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BEHOEFTE GEORIENTEERD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385916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VOORSIENING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VERSORGING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06445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FOKUS OP DINGE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FOKUS OP MENSE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427738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GEKOMPARTEMENTALISEERD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GEINTEGREERD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59442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MEER OBJEKTIEF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MEER SUBJEKTIEF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43632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STERKER OP WAARHEID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STERKER OP LIEFDE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268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95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B4AC64-7103-E8C7-CD83-84DEC1909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D4539-64E4-CDE3-015C-75EBB3436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345" y="0"/>
            <a:ext cx="5469255" cy="6858000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35570224-E138-B336-98B7-1EB2C6943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7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7DF29-091A-F3DB-2DA7-AC3743FF9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73121705-F651-E0A6-5FD4-0B196DFEF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972413-3D72-43D7-2654-D3087AC6720D}"/>
              </a:ext>
            </a:extLst>
          </p:cNvPr>
          <p:cNvGraphicFramePr>
            <a:graphicFrameLocks noGrp="1"/>
          </p:cNvGraphicFramePr>
          <p:nvPr/>
        </p:nvGraphicFramePr>
        <p:xfrm>
          <a:off x="1673817" y="247973"/>
          <a:ext cx="9236990" cy="6059841"/>
        </p:xfrm>
        <a:graphic>
          <a:graphicData uri="http://schemas.openxmlformats.org/drawingml/2006/table">
            <a:tbl>
              <a:tblPr firstRow="1" firstCol="1" bandRow="1"/>
              <a:tblGrid>
                <a:gridCol w="4618495">
                  <a:extLst>
                    <a:ext uri="{9D8B030D-6E8A-4147-A177-3AD203B41FA5}">
                      <a16:colId xmlns:a16="http://schemas.microsoft.com/office/drawing/2014/main" val="849726978"/>
                    </a:ext>
                  </a:extLst>
                </a:gridCol>
                <a:gridCol w="4618495">
                  <a:extLst>
                    <a:ext uri="{9D8B030D-6E8A-4147-A177-3AD203B41FA5}">
                      <a16:colId xmlns:a16="http://schemas.microsoft.com/office/drawing/2014/main" val="3772481342"/>
                    </a:ext>
                  </a:extLst>
                </a:gridCol>
              </a:tblGrid>
              <a:tr h="504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GEMIDDELDE MAN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b="1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GEMIDDELDE VROU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83871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FISIES LANGER VAN STATUUR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FISIES KORTER VAN STATUUR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567835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LIGGAAMLIK GESPIERD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LIGGAAMLIK GEKURF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005989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ANALITIES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INTUITIEF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52417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ABSTRAK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KONKREET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542058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ALGEMENE TERME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SPESIFIEKE TERME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252260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TAAK GEORIENTEERD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BEHOEFTE GEORIENTEERD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385916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VOORSIENING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VERSORGING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06445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FOKUS OP DINGE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FOKUS OP MENSE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427738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GEKOMPARTEMENTALISEERD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GEINTEGREERD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59442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MEER OBJEKTIEF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MEER SUBJEKTIEF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43632"/>
                  </a:ext>
                </a:extLst>
              </a:tr>
              <a:tr h="505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STERKER OP WAARHEID</a:t>
                      </a:r>
                      <a:endParaRPr lang="en-ZA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2400" kern="100" dirty="0">
                          <a:effectLst/>
                          <a:latin typeface="Century Gothic" panose="020B0502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STERKER OP LIEFDE</a:t>
                      </a:r>
                      <a:endParaRPr lang="en-ZA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268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17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B8F03F-EB96-03A6-C462-C99C769A8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637467-8046-9370-8DFA-51ADC5CEF9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71" b="103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EEB6D74-7225-146F-FFAF-FCC23B510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4861</TotalTime>
  <Words>846</Words>
  <Application>Microsoft Office PowerPoint</Application>
  <PresentationFormat>Widescreen</PresentationFormat>
  <Paragraphs>157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lastModifiedBy>Herman Lourens</cp:lastModifiedBy>
  <cp:revision>1550</cp:revision>
  <dcterms:created xsi:type="dcterms:W3CDTF">2020-05-26T13:44:35Z</dcterms:created>
  <dcterms:modified xsi:type="dcterms:W3CDTF">2026-08-23T09:30:55Z</dcterms:modified>
  <cp:contentStatus/>
</cp:coreProperties>
</file>